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heme/theme2.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626" r:id="rId2"/>
    <p:sldId id="967" r:id="rId3"/>
    <p:sldId id="968" r:id="rId4"/>
    <p:sldId id="976" r:id="rId5"/>
    <p:sldId id="970" r:id="rId6"/>
    <p:sldId id="977" r:id="rId7"/>
    <p:sldId id="983" r:id="rId8"/>
    <p:sldId id="984" r:id="rId9"/>
    <p:sldId id="943" r:id="rId10"/>
    <p:sldId id="988" r:id="rId11"/>
    <p:sldId id="978" r:id="rId12"/>
    <p:sldId id="986" r:id="rId13"/>
    <p:sldId id="989" r:id="rId14"/>
    <p:sldId id="995" r:id="rId15"/>
    <p:sldId id="997" r:id="rId16"/>
    <p:sldId id="998" r:id="rId17"/>
    <p:sldId id="999" r:id="rId18"/>
    <p:sldId id="1002" r:id="rId19"/>
    <p:sldId id="1015"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7" userDrawn="1">
          <p15:clr>
            <a:srgbClr val="A4A3A4"/>
          </p15:clr>
        </p15:guide>
        <p15:guide id="2" pos="386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NESE-BC06F90" initials="" lastIdx="0" clrIdx="0"/>
  <p:cmAuthor id="1" name="LJH" initials="L" lastIdx="0" clrIdx="0"/>
  <p:cmAuthor id="2" name="作者" initials="A" lastIdx="0" clrIdx="1"/>
  <p:cmAuthor id="3" name="Author" initials="A" lastIdx="0" clrIdx="2"/>
  <p:cmAuthor id="4" name="杨一鸣" initials="杨" lastIdx="0" clrIdx="0"/>
  <p:cmAuthor id="5" name="www.xkb1.com" initials="w" lastIdx="0" clrIdx="1"/>
  <p:cmAuthor id="6" name="lenovo" initials="l" lastIdx="0" clrIdx="0"/>
  <p:cmAuthor id="7" name="xkb1.com" initials="x" lastIdx="0" clrIdx="0"/>
  <p:cmAuthor id="8" name="xiaoxuan Zeng" initials="x" lastIdx="0" clrIdx="0"/>
  <p:cmAuthor id="9" name="dongyu" initials="d" lastIdx="0" clrIdx="8"/>
  <p:cmAuthor id="10" name="admin" initials="a" lastIdx="0" clrIdx="0"/>
  <p:cmAuthor id="11" name="86137" initials="8" lastIdx="0" clrIdx="10"/>
  <p:cmAuthor id="12" name="Mia Vida Villanueva" initials="M" lastIdx="0" clrIdx="0"/>
  <p:cmAuthor id="13" name="asus1" initials="a" lastIdx="0" clrIdx="12"/>
  <p:cmAuthor id="14" name="黄扣扣" initials="黄" lastIdx="0" clrIdx="13"/>
  <p:cmAuthor id="15" name="Vivian Liu" initials="" lastIdx="0" clrIdx="1"/>
  <p:cmAuthor id="16" name="刘浩" initials="" lastIdx="0" clrIdx="0"/>
  <p:cmAuthor id="17" name="孙宇婷" initials="" lastIdx="0" clrIdx="21"/>
  <p:cmAuthor id="19" name="Windows 用户" initials="" lastIdx="0" clrIdx="0"/>
  <p:cmAuthor id="20" name="ASU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90" d="100"/>
          <a:sy n="90" d="100"/>
        </p:scale>
        <p:origin x="216" y="84"/>
      </p:cViewPr>
      <p:guideLst>
        <p:guide orient="horz" pos="2317"/>
        <p:guide pos="386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heme" Target="../theme/theme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2023/3/7</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79533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r>
              <a:rPr lang="en-US" altLang="zh-CN"/>
              <a:t>5 1 P P T </a:t>
            </a:r>
            <a:r>
              <a:rPr lang="zh-CN" altLang="en-US"/>
              <a:t>模 板 网   </a:t>
            </a:r>
            <a:r>
              <a:rPr lang="en-US" altLang="zh-CN"/>
              <a:t>w w w.5 1 p p tmoban.c om</a:t>
            </a:r>
            <a:endParaRPr lang="zh-CN" altLang="en-US"/>
          </a:p>
        </p:txBody>
      </p:sp>
      <p:sp>
        <p:nvSpPr>
          <p:cNvPr id="4" name="灯片编号占位符 3"/>
          <p:cNvSpPr>
            <a:spLocks noGrp="1"/>
          </p:cNvSpPr>
          <p:nvPr>
            <p:ph type="sldNum" sz="quarter" idx="10"/>
            <p:custDataLst>
              <p:tags r:id="rId3"/>
            </p:custDataLst>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r>
              <a:rPr lang="en-US" altLang="zh-CN"/>
              <a:t>5 1 P P T </a:t>
            </a:r>
            <a:r>
              <a:rPr lang="zh-CN" altLang="en-US"/>
              <a:t>模 板 网   </a:t>
            </a:r>
            <a:r>
              <a:rPr lang="en-US" altLang="zh-CN"/>
              <a:t>w w w.5 1 p p tmoban.c om</a:t>
            </a:r>
            <a:endParaRPr lang="zh-CN" altLang="en-US"/>
          </a:p>
        </p:txBody>
      </p:sp>
      <p:sp>
        <p:nvSpPr>
          <p:cNvPr id="4" name="灯片编号占位符 3"/>
          <p:cNvSpPr>
            <a:spLocks noGrp="1"/>
          </p:cNvSpPr>
          <p:nvPr>
            <p:ph type="sldNum" sz="quarter" idx="10"/>
            <p:custDataLst>
              <p:tags r:id="rId3"/>
            </p:custDataLst>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rPr>
              <a:pPr marL="0" marR="0" lvl="0" indent="0" algn="r" defTabSz="457200" rtl="0" eaLnBrk="1" fontAlgn="auto" latinLnBrk="0" hangingPunct="1">
                <a:lnSpc>
                  <a:spcPct val="100000"/>
                </a:lnSpc>
                <a:spcBef>
                  <a:spcPct val="0"/>
                </a:spcBef>
                <a:spcAft>
                  <a:spcPct val="0"/>
                </a:spcAft>
                <a:buClrTx/>
                <a:buSzTx/>
                <a:buFontTx/>
                <a:buNone/>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endParaRPr>
          </a:p>
        </p:txBody>
      </p:sp>
    </p:spTree>
    <p:extLst>
      <p:ext uri="{BB962C8B-B14F-4D97-AF65-F5344CB8AC3E}">
        <p14:creationId xmlns:p14="http://schemas.microsoft.com/office/powerpoint/2010/main" val="2697281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Master" Target="../slideMasters/slideMaster1.xml"/><Relationship Id="rId5" Type="http://schemas.openxmlformats.org/officeDocument/2006/relationships/tags" Target="../tags/tag66.xml"/><Relationship Id="rId4" Type="http://schemas.openxmlformats.org/officeDocument/2006/relationships/tags" Target="../tags/tag6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1.xml"/><Relationship Id="rId5" Type="http://schemas.openxmlformats.org/officeDocument/2006/relationships/tags" Target="../tags/tag7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7.xml"/><Relationship Id="rId7" Type="http://schemas.openxmlformats.org/officeDocument/2006/relationships/image" Target="../media/image4.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78.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Master" Target="../slideMasters/slideMaster1.xml"/><Relationship Id="rId4" Type="http://schemas.openxmlformats.org/officeDocument/2006/relationships/tags" Target="../tags/tag8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slideMaster" Target="../slideMasters/slideMaster1.xml"/><Relationship Id="rId4" Type="http://schemas.openxmlformats.org/officeDocument/2006/relationships/tags" Target="../tags/tag86.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Master" Target="../slideMasters/slideMaster1.xml"/><Relationship Id="rId4" Type="http://schemas.openxmlformats.org/officeDocument/2006/relationships/tags" Target="../tags/tag90.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slideMaster" Target="../slideMasters/slideMaster1.xml"/><Relationship Id="rId4" Type="http://schemas.openxmlformats.org/officeDocument/2006/relationships/tags" Target="../tags/tag9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slideMaster" Target="../slideMasters/slideMaster1.xml"/><Relationship Id="rId4" Type="http://schemas.openxmlformats.org/officeDocument/2006/relationships/tags" Target="../tags/tag98.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slideMaster" Target="../slideMasters/slideMaster1.xml"/><Relationship Id="rId4" Type="http://schemas.openxmlformats.org/officeDocument/2006/relationships/tags" Target="../tags/tag10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1.xml"/><Relationship Id="rId4" Type="http://schemas.openxmlformats.org/officeDocument/2006/relationships/tags" Target="../tags/tag4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a:t>单击此处编辑母版文本样式</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文本占位符 2"/>
          <p:cNvSpPr>
            <a:spLocks noGrp="1"/>
          </p:cNvSpPr>
          <p:nvPr>
            <p:ph type="body" idx="1"/>
            <p:custDataLst>
              <p:tags r:id="rId2"/>
            </p:custDataLst>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3"/>
            </p:custDataLst>
          </p:nvPr>
        </p:nvSpPr>
        <p:spPr/>
        <p:txBody>
          <a:bodyPr/>
          <a:lstStyle/>
          <a:p>
            <a:fld id="{3116CDC5-A66F-4B8D-A08B-2AA88CB1554B}" type="datetimeFigureOut">
              <a:rPr lang="zh-CN" altLang="en-US" smtClean="0"/>
              <a:t>2023/3/7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C081AB2-45CD-4252-856F-53E61EF43320}" type="slidenum">
              <a:rPr lang="zh-CN" altLang="en-US" smtClean="0"/>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phone 6 floatin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
        <p:nvSpPr>
          <p:cNvPr id="15362" name="Slide Number Placeholder 5"/>
          <p:cNvSpPr>
            <a:spLocks noGrp="1"/>
          </p:cNvSpPr>
          <p:nvPr>
            <p:ph type="sldNum" sz="quarter" idx="4"/>
            <p:custDataLst>
              <p:tags r:id="rId1"/>
            </p:custDataLst>
          </p:nvPr>
        </p:nvSpPr>
        <p:spPr>
          <a:xfrm>
            <a:off x="8610600" y="6356350"/>
            <a:ext cx="2743200" cy="365125"/>
          </a:xfrm>
          <a:prstGeom prst="rect">
            <a:avLst/>
          </a:prstGeom>
          <a:noFill/>
          <a:ln w="9525">
            <a:noFill/>
          </a:ln>
        </p:spPr>
        <p:txBody>
          <a:bodyPr lIns="91440" tIns="45720" rIns="91440" bIns="45720" anchor="ctr" anchorCtr="0"/>
          <a:lstStyle/>
          <a:p>
            <a:pPr algn="r"/>
            <a:fld id="{9A0DB2DC-4C9A-4742-B13C-FB6460FD3503}" type="slidenum">
              <a:rPr lang="en-US" altLang="en-US"/>
              <a:t>‹#›</a:t>
            </a:fld>
            <a:endParaRPr lang="en-US" altLang="en-US"/>
          </a:p>
        </p:txBody>
      </p:sp>
      <p:sp>
        <p:nvSpPr>
          <p:cNvPr id="15365" name="Date Placeholder 3"/>
          <p:cNvSpPr>
            <a:spLocks noGrp="1"/>
          </p:cNvSpPr>
          <p:nvPr>
            <p:ph type="dt" sz="half" idx="2"/>
            <p:custDataLst>
              <p:tags r:id="rId2"/>
            </p:custDataLst>
          </p:nvPr>
        </p:nvSpPr>
        <p:spPr>
          <a:xfrm>
            <a:off x="838200" y="6356350"/>
            <a:ext cx="2743200" cy="365125"/>
          </a:xfrm>
          <a:prstGeom prst="rect">
            <a:avLst/>
          </a:prstGeom>
          <a:noFill/>
          <a:ln w="9525">
            <a:noFill/>
          </a:ln>
        </p:spPr>
        <p:txBody>
          <a:bodyPr lIns="91440" tIns="45720" rIns="91440" bIns="45720" anchor="ctr" anchorCtr="0"/>
          <a:lstStyle/>
          <a:p>
            <a:pPr eaLnBrk="0" hangingPunct="0"/>
            <a:endParaRPr lang="en-US" altLang="en-US"/>
          </a:p>
        </p:txBody>
      </p:sp>
      <p:sp>
        <p:nvSpPr>
          <p:cNvPr id="15366" name="Footer Placeholder 4"/>
          <p:cNvSpPr>
            <a:spLocks noGrp="1"/>
          </p:cNvSpPr>
          <p:nvPr>
            <p:ph type="ftr" sz="quarter" idx="3"/>
            <p:custDataLst>
              <p:tags r:id="rId3"/>
            </p:custDataLst>
          </p:nvPr>
        </p:nvSpPr>
        <p:spPr>
          <a:xfrm>
            <a:off x="4038600" y="6356350"/>
            <a:ext cx="4114800" cy="365125"/>
          </a:xfrm>
          <a:prstGeom prst="rect">
            <a:avLst/>
          </a:prstGeom>
          <a:noFill/>
          <a:ln w="9525">
            <a:noFill/>
          </a:ln>
        </p:spPr>
        <p:txBody>
          <a:bodyPr lIns="91440" tIns="45720" rIns="91440" bIns="45720" anchor="ctr" anchorCtr="0"/>
          <a:lstStyle/>
          <a:p>
            <a:pPr algn="ctr" eaLnBrk="0" hangingPunct="0"/>
            <a:endParaRPr lang="en-US" altLang="en-US"/>
          </a:p>
        </p:txBody>
      </p:sp>
    </p:spTree>
  </p:cSld>
  <p:clrMapOvr>
    <a:masterClrMapping/>
  </p:clrMapOvr>
  <p:transition spd="slow" advClick="0"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正文】一部分">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281305" y="1003935"/>
            <a:ext cx="11629391" cy="5629910"/>
          </a:xfrm>
          <a:prstGeom prst="rect">
            <a:avLst/>
          </a:prstGeom>
          <a:solidFill>
            <a:schemeClr val="bg1">
              <a:alpha val="70000"/>
            </a:schemeClr>
          </a:solidFill>
          <a:ln w="38100">
            <a:gradFill>
              <a:gsLst>
                <a:gs pos="0">
                  <a:srgbClr val="999ACF"/>
                </a:gs>
                <a:gs pos="53000">
                  <a:srgbClr val="CA96B5"/>
                </a:gs>
                <a:gs pos="100000">
                  <a:srgbClr val="8B95B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15" name="图片 14"/>
          <p:cNvPicPr>
            <a:picLocks noChangeAspect="1"/>
          </p:cNvPicPr>
          <p:nvPr userDrawn="1">
            <p:custDataLst>
              <p:tags r:id="rId2"/>
            </p:custDataLst>
          </p:nvPr>
        </p:nvPicPr>
        <p:blipFill>
          <a:blip r:embed="rId6">
            <a:extLst>
              <a:ext uri="{28A0092B-C50C-407E-A947-70E740481C1C}">
                <a14:useLocalDpi xmlns:a14="http://schemas.microsoft.com/office/drawing/2010/main" val="0"/>
              </a:ext>
            </a:extLst>
          </a:blip>
          <a:srcRect l="23583" t="47677" r="24810" b="38384"/>
          <a:stretch>
            <a:fillRect/>
          </a:stretch>
        </p:blipFill>
        <p:spPr>
          <a:xfrm>
            <a:off x="10984231" y="-3810"/>
            <a:ext cx="1226821" cy="1007745"/>
          </a:xfrm>
          <a:prstGeom prst="rect">
            <a:avLst/>
          </a:prstGeom>
        </p:spPr>
      </p:pic>
      <p:pic>
        <p:nvPicPr>
          <p:cNvPr id="16" name="图片 15"/>
          <p:cNvPicPr>
            <a:picLocks noChangeAspect="1"/>
          </p:cNvPicPr>
          <p:nvPr userDrawn="1">
            <p:custDataLst>
              <p:tags r:id="rId3"/>
            </p:custDataLst>
          </p:nvPr>
        </p:nvPicPr>
        <p:blipFill>
          <a:blip r:embed="rId7"/>
          <a:stretch>
            <a:fillRect/>
          </a:stretch>
        </p:blipFill>
        <p:spPr>
          <a:xfrm>
            <a:off x="10872470" y="5835015"/>
            <a:ext cx="1643380" cy="1054100"/>
          </a:xfrm>
          <a:prstGeom prst="rect">
            <a:avLst/>
          </a:prstGeom>
        </p:spPr>
      </p:pic>
      <p:pic>
        <p:nvPicPr>
          <p:cNvPr id="17" name="图片 16"/>
          <p:cNvPicPr>
            <a:picLocks noChangeAspect="1"/>
          </p:cNvPicPr>
          <p:nvPr userDrawn="1">
            <p:custDataLst>
              <p:tags r:id="rId4"/>
            </p:custDataLst>
          </p:nvPr>
        </p:nvPicPr>
        <p:blipFill>
          <a:blip r:embed="rId8">
            <a:extLst>
              <a:ext uri="{28A0092B-C50C-407E-A947-70E740481C1C}">
                <a14:useLocalDpi xmlns:a14="http://schemas.microsoft.com/office/drawing/2010/main" val="0"/>
              </a:ext>
            </a:extLst>
          </a:blip>
          <a:srcRect l="12625" t="60047" r="46427" b="7731"/>
          <a:stretch>
            <a:fillRect/>
          </a:stretch>
        </p:blipFill>
        <p:spPr>
          <a:xfrm rot="13860000">
            <a:off x="-202565" y="5828665"/>
            <a:ext cx="1355725" cy="1066801"/>
          </a:xfrm>
          <a:custGeom>
            <a:avLst/>
            <a:gdLst>
              <a:gd name="connsiteX0" fmla="*/ 0 w 2064328"/>
              <a:gd name="connsiteY0" fmla="*/ 0 h 1624446"/>
              <a:gd name="connsiteX1" fmla="*/ 2064328 w 2064328"/>
              <a:gd name="connsiteY1" fmla="*/ 0 h 1624446"/>
              <a:gd name="connsiteX2" fmla="*/ 2064328 w 2064328"/>
              <a:gd name="connsiteY2" fmla="*/ 812223 h 1624446"/>
              <a:gd name="connsiteX3" fmla="*/ 1750662 w 2064328"/>
              <a:gd name="connsiteY3" fmla="*/ 812223 h 1624446"/>
              <a:gd name="connsiteX4" fmla="*/ 1750662 w 2064328"/>
              <a:gd name="connsiteY4" fmla="*/ 1624446 h 1624446"/>
              <a:gd name="connsiteX5" fmla="*/ 0 w 2064328"/>
              <a:gd name="connsiteY5" fmla="*/ 1624446 h 162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4328" h="1624446">
                <a:moveTo>
                  <a:pt x="0" y="0"/>
                </a:moveTo>
                <a:lnTo>
                  <a:pt x="2064328" y="0"/>
                </a:lnTo>
                <a:lnTo>
                  <a:pt x="2064328" y="812223"/>
                </a:lnTo>
                <a:lnTo>
                  <a:pt x="1750662" y="812223"/>
                </a:lnTo>
                <a:lnTo>
                  <a:pt x="1750662" y="1624446"/>
                </a:lnTo>
                <a:lnTo>
                  <a:pt x="0" y="1624446"/>
                </a:lnTo>
                <a:close/>
              </a:path>
            </a:pathLst>
          </a:custGeom>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pPr fontAlgn="base"/>
            <a:r>
              <a:rPr lang="zh-CN" altLang="en-US" strike="noStrike" noProof="1"/>
              <a:t>单击此处编辑母版标题样式</a:t>
            </a:r>
          </a:p>
        </p:txBody>
      </p:sp>
      <p:sp>
        <p:nvSpPr>
          <p:cNvPr id="3" name="日期占位符 3"/>
          <p:cNvSpPr>
            <a:spLocks noGrp="1"/>
          </p:cNvSpPr>
          <p:nvPr>
            <p:ph type="dt" sz="half" idx="10"/>
            <p:custDataLst>
              <p:tags r:id="rId2"/>
            </p:custDataLst>
          </p:nvPr>
        </p:nvSpPr>
        <p:spPr>
          <a:xfrm>
            <a:off x="611717" y="6314017"/>
            <a:ext cx="2700867" cy="317500"/>
          </a:xfrm>
          <a:prstGeom prst="rect">
            <a:avLst/>
          </a:prstGeom>
        </p:spPr>
        <p:txBody>
          <a:bodyPr lIns="68580" tIns="34290" rIns="68580" bIns="34290" rtlCol="0" anchor="ctr" anchorCtr="0"/>
          <a:lstStyle>
            <a:defPPr>
              <a:defRPr lang="zh-CN"/>
            </a:defPPr>
            <a:lvl1pPr marL="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1pPr>
            <a:lvl2pPr marL="45720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2pPr>
            <a:lvl3pPr marL="91440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3pPr>
            <a:lvl4pPr marL="137160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4pPr>
            <a:lvl5pPr marL="182880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5pPr>
            <a:lvl6pPr marL="2286000" algn="l" defTabSz="685800" rtl="0" eaLnBrk="1" latinLnBrk="0" hangingPunct="1">
              <a:defRPr lang="zh-CN" altLang="en-US" sz="1865" kern="1200">
                <a:solidFill>
                  <a:schemeClr val="tx1"/>
                </a:solidFill>
                <a:latin typeface="+mn-lt"/>
                <a:ea typeface="+mn-ea"/>
                <a:cs typeface="+mn-cs"/>
              </a:defRPr>
            </a:lvl6pPr>
            <a:lvl7pPr marL="2743200" algn="l" defTabSz="685800" rtl="0" eaLnBrk="1" latinLnBrk="0" hangingPunct="1">
              <a:defRPr lang="zh-CN" altLang="en-US" sz="1865" kern="1200">
                <a:solidFill>
                  <a:schemeClr val="tx1"/>
                </a:solidFill>
                <a:latin typeface="+mn-lt"/>
                <a:ea typeface="+mn-ea"/>
                <a:cs typeface="+mn-cs"/>
              </a:defRPr>
            </a:lvl7pPr>
            <a:lvl8pPr marL="3200400" algn="l" defTabSz="685800" rtl="0" eaLnBrk="1" latinLnBrk="0" hangingPunct="1">
              <a:defRPr lang="zh-CN" altLang="en-US" sz="1865" kern="1200">
                <a:solidFill>
                  <a:schemeClr val="tx1"/>
                </a:solidFill>
                <a:latin typeface="+mn-lt"/>
                <a:ea typeface="+mn-ea"/>
                <a:cs typeface="+mn-cs"/>
              </a:defRPr>
            </a:lvl8pPr>
            <a:lvl9pPr marL="3657600" algn="l" defTabSz="685800" rtl="0" eaLnBrk="1" latinLnBrk="0" hangingPunct="1">
              <a:defRPr lang="zh-CN" altLang="en-US" sz="1865" kern="1200">
                <a:solidFill>
                  <a:schemeClr val="tx1"/>
                </a:solidFill>
                <a:latin typeface="+mn-lt"/>
                <a:ea typeface="+mn-ea"/>
                <a:cs typeface="+mn-cs"/>
              </a:defRPr>
            </a:lvl9pPr>
          </a:lstStyle>
          <a:p>
            <a:pPr lvl="0"/>
            <a:fld id="{BD527434-6FD5-4344-AB65-FC83DF54E082}" type="datetime1">
              <a:rPr lang="zh-CN" altLang="en-US" sz="800">
                <a:solidFill>
                  <a:srgbClr val="898989"/>
                </a:solidFill>
                <a:ea typeface="微软雅黑" panose="020B0503020204020204" pitchFamily="34" charset="-122"/>
              </a:rPr>
              <a:t>2023/3/7</a:t>
            </a:fld>
            <a:endParaRPr lang="zh-CN" altLang="en-US" sz="800">
              <a:solidFill>
                <a:srgbClr val="898989"/>
              </a:solidFill>
              <a:ea typeface="微软雅黑" panose="020B0503020204020204" pitchFamily="34" charset="-122"/>
            </a:endParaRPr>
          </a:p>
        </p:txBody>
      </p:sp>
      <p:sp>
        <p:nvSpPr>
          <p:cNvPr id="4" name="页脚占位符 4"/>
          <p:cNvSpPr>
            <a:spLocks noGrp="1"/>
          </p:cNvSpPr>
          <p:nvPr>
            <p:ph type="ftr" sz="quarter" idx="11"/>
            <p:custDataLst>
              <p:tags r:id="rId3"/>
            </p:custDataLst>
          </p:nvPr>
        </p:nvSpPr>
        <p:spPr>
          <a:xfrm>
            <a:off x="4116917" y="6314017"/>
            <a:ext cx="3958167" cy="317500"/>
          </a:xfrm>
          <a:prstGeom prst="rect">
            <a:avLst/>
          </a:prstGeom>
        </p:spPr>
        <p:txBody>
          <a:bodyPr lIns="68580" tIns="34290" rIns="68580" bIns="34290" rtlCol="0" anchor="ctr" anchorCtr="0"/>
          <a:lstStyle>
            <a:defPPr>
              <a:defRPr lang="zh-CN"/>
            </a:defPPr>
            <a:lvl1pPr marL="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1pPr>
            <a:lvl2pPr marL="45720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2pPr>
            <a:lvl3pPr marL="91440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3pPr>
            <a:lvl4pPr marL="137160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4pPr>
            <a:lvl5pPr marL="182880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5pPr>
            <a:lvl6pPr marL="2286000" algn="l" defTabSz="685800" rtl="0" eaLnBrk="1" latinLnBrk="0" hangingPunct="1">
              <a:defRPr lang="zh-CN" altLang="en-US" sz="1865" kern="1200">
                <a:solidFill>
                  <a:schemeClr val="tx1"/>
                </a:solidFill>
                <a:latin typeface="+mn-lt"/>
                <a:ea typeface="+mn-ea"/>
                <a:cs typeface="+mn-cs"/>
              </a:defRPr>
            </a:lvl6pPr>
            <a:lvl7pPr marL="2743200" algn="l" defTabSz="685800" rtl="0" eaLnBrk="1" latinLnBrk="0" hangingPunct="1">
              <a:defRPr lang="zh-CN" altLang="en-US" sz="1865" kern="1200">
                <a:solidFill>
                  <a:schemeClr val="tx1"/>
                </a:solidFill>
                <a:latin typeface="+mn-lt"/>
                <a:ea typeface="+mn-ea"/>
                <a:cs typeface="+mn-cs"/>
              </a:defRPr>
            </a:lvl7pPr>
            <a:lvl8pPr marL="3200400" algn="l" defTabSz="685800" rtl="0" eaLnBrk="1" latinLnBrk="0" hangingPunct="1">
              <a:defRPr lang="zh-CN" altLang="en-US" sz="1865" kern="1200">
                <a:solidFill>
                  <a:schemeClr val="tx1"/>
                </a:solidFill>
                <a:latin typeface="+mn-lt"/>
                <a:ea typeface="+mn-ea"/>
                <a:cs typeface="+mn-cs"/>
              </a:defRPr>
            </a:lvl8pPr>
            <a:lvl9pPr marL="3657600" algn="l" defTabSz="685800" rtl="0" eaLnBrk="1" latinLnBrk="0" hangingPunct="1">
              <a:defRPr lang="zh-CN" altLang="en-US" sz="1865" kern="1200">
                <a:solidFill>
                  <a:schemeClr val="tx1"/>
                </a:solidFill>
                <a:latin typeface="+mn-lt"/>
                <a:ea typeface="+mn-ea"/>
                <a:cs typeface="+mn-cs"/>
              </a:defRPr>
            </a:lvl9pPr>
          </a:lstStyle>
          <a:p>
            <a:pPr lvl="0" algn="ctr"/>
            <a:endParaRPr lang="zh-CN" altLang="en-US" sz="800">
              <a:solidFill>
                <a:srgbClr val="898989"/>
              </a:solidFill>
              <a:ea typeface="微软雅黑" panose="020B0503020204020204" pitchFamily="34" charset="-122"/>
            </a:endParaRPr>
          </a:p>
        </p:txBody>
      </p:sp>
      <p:sp>
        <p:nvSpPr>
          <p:cNvPr id="5" name="灯片编号占位符 5"/>
          <p:cNvSpPr>
            <a:spLocks noGrp="1"/>
          </p:cNvSpPr>
          <p:nvPr>
            <p:ph type="sldNum" sz="quarter" idx="12"/>
            <p:custDataLst>
              <p:tags r:id="rId4"/>
            </p:custDataLst>
          </p:nvPr>
        </p:nvSpPr>
        <p:spPr>
          <a:xfrm>
            <a:off x="8877300" y="6314017"/>
            <a:ext cx="2700867" cy="317500"/>
          </a:xfrm>
          <a:prstGeom prst="rect">
            <a:avLst/>
          </a:prstGeom>
        </p:spPr>
        <p:txBody>
          <a:bodyPr lIns="68580" tIns="34290" rIns="68580" bIns="34290" rtlCol="0" anchor="ctr" anchorCtr="0"/>
          <a:lstStyle>
            <a:defPPr>
              <a:defRPr lang="zh-CN"/>
            </a:defPPr>
            <a:lvl1pPr marL="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1pPr>
            <a:lvl2pPr marL="45720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2pPr>
            <a:lvl3pPr marL="91440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3pPr>
            <a:lvl4pPr marL="137160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4pPr>
            <a:lvl5pPr marL="182880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5pPr>
            <a:lvl6pPr marL="2286000" algn="l" defTabSz="685800" rtl="0" eaLnBrk="1" latinLnBrk="0" hangingPunct="1">
              <a:defRPr lang="zh-CN" altLang="en-US" sz="1865" kern="1200">
                <a:solidFill>
                  <a:schemeClr val="tx1"/>
                </a:solidFill>
                <a:latin typeface="+mn-lt"/>
                <a:ea typeface="+mn-ea"/>
                <a:cs typeface="+mn-cs"/>
              </a:defRPr>
            </a:lvl6pPr>
            <a:lvl7pPr marL="2743200" algn="l" defTabSz="685800" rtl="0" eaLnBrk="1" latinLnBrk="0" hangingPunct="1">
              <a:defRPr lang="zh-CN" altLang="en-US" sz="1865" kern="1200">
                <a:solidFill>
                  <a:schemeClr val="tx1"/>
                </a:solidFill>
                <a:latin typeface="+mn-lt"/>
                <a:ea typeface="+mn-ea"/>
                <a:cs typeface="+mn-cs"/>
              </a:defRPr>
            </a:lvl7pPr>
            <a:lvl8pPr marL="3200400" algn="l" defTabSz="685800" rtl="0" eaLnBrk="1" latinLnBrk="0" hangingPunct="1">
              <a:defRPr lang="zh-CN" altLang="en-US" sz="1865" kern="1200">
                <a:solidFill>
                  <a:schemeClr val="tx1"/>
                </a:solidFill>
                <a:latin typeface="+mn-lt"/>
                <a:ea typeface="+mn-ea"/>
                <a:cs typeface="+mn-cs"/>
              </a:defRPr>
            </a:lvl8pPr>
            <a:lvl9pPr marL="3657600" algn="l" defTabSz="685800" rtl="0" eaLnBrk="1" latinLnBrk="0" hangingPunct="1">
              <a:defRPr lang="zh-CN" altLang="en-US" sz="1865" kern="1200">
                <a:solidFill>
                  <a:schemeClr val="tx1"/>
                </a:solidFill>
                <a:latin typeface="+mn-lt"/>
                <a:ea typeface="+mn-ea"/>
                <a:cs typeface="+mn-cs"/>
              </a:defRPr>
            </a:lvl9pPr>
          </a:lstStyle>
          <a:p>
            <a:pPr lvl="0" algn="r"/>
            <a:fld id="{DF7212A5-079F-466F-AE95-46C5FE3513A0}" type="slidenum">
              <a:rPr lang="zh-CN" altLang="en-US" sz="800">
                <a:solidFill>
                  <a:srgbClr val="898989"/>
                </a:solidFill>
                <a:ea typeface="微软雅黑" panose="020B0503020204020204" pitchFamily="34" charset="-122"/>
              </a:rPr>
              <a:t>‹#›</a:t>
            </a:fld>
            <a:endParaRPr lang="zh-CN" altLang="en-US" sz="800">
              <a:solidFill>
                <a:srgbClr val="898989"/>
              </a:solidFill>
              <a:ea typeface="微软雅黑" panose="020B0503020204020204" pitchFamily="34" charset="-122"/>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ww.51pptmoban.c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12040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06025"/>
      </p:ext>
    </p:extLst>
  </p:cSld>
  <p:clrMapOvr>
    <a:masterClrMapping/>
  </p:clrMapOvr>
  <mc:AlternateContent xmlns:mc="http://schemas.openxmlformats.org/markup-compatibility/2006" xmlns:p14="http://schemas.microsoft.com/office/powerpoint/2010/main">
    <mc:Choice Requires="p14">
      <p:transition spd="slow" p14:dur="125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2023/3/7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ct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1" i="0" u="none" strike="noStrike" kern="1200" cap="none" spc="20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ct val="0"/>
              </a:spcBef>
              <a:spcAft>
                <a:spcPts val="600"/>
              </a:spcAft>
              <a:buFont typeface="Arial" panose="020B0604020202020204" pitchFamily="34" charset="0"/>
              <a:buNone/>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2023/3/7</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ct val="0"/>
              </a:spcAft>
              <a:buNone/>
              <a:defRPr kumimoji="0" lang="zh-CN" altLang="en-US" sz="28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tags" Target="../tags/tag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8.xml"/><Relationship Id="rId37" Type="http://schemas.openxmlformats.org/officeDocument/2006/relationships/image" Target="file:///D:\qq&#25991;&#20214;\712321467\Image\C2C\Image2\%7b75232B38-A165-1FB7-499C-2E1C792CACB5%7d.png"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5"/>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2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2023/3/7</a:t>
            </a:fld>
            <a:endParaRPr lang="zh-CN" altLang="en-US"/>
          </a:p>
        </p:txBody>
      </p:sp>
      <p:sp>
        <p:nvSpPr>
          <p:cNvPr id="5" name="页脚占位符 4"/>
          <p:cNvSpPr>
            <a:spLocks noGrp="1"/>
          </p:cNvSpPr>
          <p:nvPr>
            <p:ph type="ftr" sz="quarter" idx="3"/>
            <p:custDataLst>
              <p:tags r:id="rId2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3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7" name="KSO_TEMPLATE" hidden="1"/>
          <p:cNvSpPr/>
          <p:nvPr>
            <p:custDataLst>
              <p:tags r:id="rId31"/>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73743875" descr="学科网 zxxk.com"/>
          <p:cNvPicPr>
            <a:picLocks noChangeAspect="1"/>
          </p:cNvPicPr>
          <p:nvPr>
            <p:custDataLst>
              <p:tags r:id="rId32"/>
            </p:custDataLst>
          </p:nvPr>
        </p:nvPicPr>
        <p:blipFill>
          <a:blip r:embed="rId36" r:link="rId37"/>
          <a:stretch>
            <a:fillRect/>
          </a:stretch>
        </p:blipFill>
        <p:spPr>
          <a:xfrm>
            <a:off x="838200" y="365125"/>
            <a:ext cx="9525" cy="9525"/>
          </a:xfrm>
          <a:prstGeom prst="rect">
            <a:avLst/>
          </a:prstGeom>
          <a:noFill/>
          <a:ln>
            <a:noFill/>
            <a:miter lim="800000"/>
          </a:ln>
        </p:spPr>
      </p:pic>
      <p:pic>
        <p:nvPicPr>
          <p:cNvPr id="9" name="图片 1073743875" descr="学科网 zxxk.com"/>
          <p:cNvPicPr>
            <a:picLocks noChangeAspect="1"/>
          </p:cNvPicPr>
          <p:nvPr>
            <p:custDataLst>
              <p:tags r:id="rId33"/>
            </p:custDataLst>
          </p:nvPr>
        </p:nvPicPr>
        <p:blipFill>
          <a:blip r:embed="rId36" r:link="rId37"/>
          <a:stretch>
            <a:fillRect/>
          </a:stretch>
        </p:blipFill>
        <p:spPr>
          <a:xfrm>
            <a:off x="838200" y="365125"/>
            <a:ext cx="9525" cy="9525"/>
          </a:xfrm>
          <a:prstGeom prst="rect">
            <a:avLst/>
          </a:prstGeom>
          <a:noFill/>
          <a:ln>
            <a:noFill/>
            <a:miter lim="800000"/>
          </a:ln>
        </p:spPr>
      </p:pic>
      <p:pic>
        <p:nvPicPr>
          <p:cNvPr id="10" name="图片 1073743875" descr="学科网 zxxk.com"/>
          <p:cNvPicPr>
            <a:picLocks noChangeAspect="1"/>
          </p:cNvPicPr>
          <p:nvPr>
            <p:custDataLst>
              <p:tags r:id="rId34"/>
            </p:custDataLst>
          </p:nvPr>
        </p:nvPicPr>
        <p:blipFill>
          <a:blip r:embed="rId36" r:link="rId37"/>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761" r:id="rId23"/>
    <p:sldLayoutId id="2147483780" r:id="rId24"/>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0.xml"/><Relationship Id="rId1" Type="http://schemas.openxmlformats.org/officeDocument/2006/relationships/tags" Target="../tags/tag109.xml"/></Relationships>
</file>

<file path=ppt/slides/_rels/slide10.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image" Target="../media/image22.jpeg"/><Relationship Id="rId3" Type="http://schemas.openxmlformats.org/officeDocument/2006/relationships/tags" Target="../tags/tag176.xml"/><Relationship Id="rId21" Type="http://schemas.openxmlformats.org/officeDocument/2006/relationships/image" Target="../media/image25.jpeg"/><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image" Target="../media/image21.jpeg"/><Relationship Id="rId2" Type="http://schemas.openxmlformats.org/officeDocument/2006/relationships/tags" Target="../tags/tag175.xml"/><Relationship Id="rId16" Type="http://schemas.openxmlformats.org/officeDocument/2006/relationships/slideLayout" Target="../slideLayouts/slideLayout7.xml"/><Relationship Id="rId20" Type="http://schemas.openxmlformats.org/officeDocument/2006/relationships/image" Target="../media/image24.png"/><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tags" Target="../tags/tag188.xml"/><Relationship Id="rId10" Type="http://schemas.openxmlformats.org/officeDocument/2006/relationships/tags" Target="../tags/tag183.xml"/><Relationship Id="rId19" Type="http://schemas.openxmlformats.org/officeDocument/2006/relationships/image" Target="../media/image23.png"/><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tags" Target="../tags/tag201.xml"/><Relationship Id="rId18" Type="http://schemas.openxmlformats.org/officeDocument/2006/relationships/image" Target="../media/image29.jpeg"/><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tags" Target="../tags/tag200.xml"/><Relationship Id="rId17" Type="http://schemas.openxmlformats.org/officeDocument/2006/relationships/image" Target="../media/image28.jpeg"/><Relationship Id="rId2" Type="http://schemas.openxmlformats.org/officeDocument/2006/relationships/tags" Target="../tags/tag190.xml"/><Relationship Id="rId16" Type="http://schemas.openxmlformats.org/officeDocument/2006/relationships/image" Target="../media/image27.jpeg"/><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tags" Target="../tags/tag199.xml"/><Relationship Id="rId5" Type="http://schemas.openxmlformats.org/officeDocument/2006/relationships/tags" Target="../tags/tag193.xml"/><Relationship Id="rId15" Type="http://schemas.openxmlformats.org/officeDocument/2006/relationships/slideLayout" Target="../slideLayouts/slideLayout20.xml"/><Relationship Id="rId10" Type="http://schemas.openxmlformats.org/officeDocument/2006/relationships/tags" Target="../tags/tag198.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tags" Target="../tags/tag202.xml"/></Relationships>
</file>

<file path=ppt/slides/_rels/slide12.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tags" Target="../tags/tag215.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tags" Target="../tags/tag214.xml"/><Relationship Id="rId17" Type="http://schemas.openxmlformats.org/officeDocument/2006/relationships/slideLayout" Target="../slideLayouts/slideLayout20.xml"/><Relationship Id="rId2" Type="http://schemas.openxmlformats.org/officeDocument/2006/relationships/tags" Target="../tags/tag204.xml"/><Relationship Id="rId16" Type="http://schemas.openxmlformats.org/officeDocument/2006/relationships/tags" Target="../tags/tag218.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5" Type="http://schemas.openxmlformats.org/officeDocument/2006/relationships/tags" Target="../tags/tag207.xml"/><Relationship Id="rId15" Type="http://schemas.openxmlformats.org/officeDocument/2006/relationships/tags" Target="../tags/tag217.xml"/><Relationship Id="rId10" Type="http://schemas.openxmlformats.org/officeDocument/2006/relationships/tags" Target="../tags/tag212.xml"/><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tags" Target="../tags/tag216.xml"/></Relationships>
</file>

<file path=ppt/slides/_rels/slide13.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slideLayout" Target="../slideLayouts/slideLayout20.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tags" Target="../tags/tag230.xml"/><Relationship Id="rId2" Type="http://schemas.openxmlformats.org/officeDocument/2006/relationships/tags" Target="../tags/tag220.xml"/><Relationship Id="rId16" Type="http://schemas.openxmlformats.org/officeDocument/2006/relationships/image" Target="../media/image32.png"/><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5" Type="http://schemas.openxmlformats.org/officeDocument/2006/relationships/tags" Target="../tags/tag223.xml"/><Relationship Id="rId15" Type="http://schemas.openxmlformats.org/officeDocument/2006/relationships/image" Target="../media/image31.png"/><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233.xml"/><Relationship Id="rId7" Type="http://schemas.openxmlformats.org/officeDocument/2006/relationships/slideLayout" Target="../slideLayouts/slideLayout7.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8.xml"/><Relationship Id="rId1" Type="http://schemas.openxmlformats.org/officeDocument/2006/relationships/tags" Target="../tags/tag237.xml"/></Relationships>
</file>

<file path=ppt/slides/_rels/slide16.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tags" Target="../tags/tag251.xml"/><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tags" Target="../tags/tag250.xml"/><Relationship Id="rId2" Type="http://schemas.openxmlformats.org/officeDocument/2006/relationships/tags" Target="../tags/tag240.xml"/><Relationship Id="rId16" Type="http://schemas.openxmlformats.org/officeDocument/2006/relationships/slideLayout" Target="../slideLayouts/slideLayout7.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tags" Target="../tags/tag249.xml"/><Relationship Id="rId5" Type="http://schemas.openxmlformats.org/officeDocument/2006/relationships/tags" Target="../tags/tag243.xml"/><Relationship Id="rId15" Type="http://schemas.openxmlformats.org/officeDocument/2006/relationships/tags" Target="../tags/tag253.xml"/><Relationship Id="rId10" Type="http://schemas.openxmlformats.org/officeDocument/2006/relationships/tags" Target="../tags/tag248.xml"/><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s>
</file>

<file path=ppt/slides/_rels/slide17.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slideLayout" Target="../slideLayouts/slideLayout7.xml"/><Relationship Id="rId5" Type="http://schemas.openxmlformats.org/officeDocument/2006/relationships/tags" Target="../tags/tag258.xml"/><Relationship Id="rId4" Type="http://schemas.openxmlformats.org/officeDocument/2006/relationships/tags" Target="../tags/tag257.xml"/></Relationships>
</file>

<file path=ppt/slides/_rels/slide18.xml.rels><?xml version="1.0" encoding="UTF-8" standalone="yes"?>
<Relationships xmlns="http://schemas.openxmlformats.org/package/2006/relationships"><Relationship Id="rId8" Type="http://schemas.openxmlformats.org/officeDocument/2006/relationships/tags" Target="../tags/tag266.xml"/><Relationship Id="rId13" Type="http://schemas.openxmlformats.org/officeDocument/2006/relationships/tags" Target="../tags/tag271.xml"/><Relationship Id="rId18" Type="http://schemas.openxmlformats.org/officeDocument/2006/relationships/slideLayout" Target="../slideLayouts/slideLayout24.xml"/><Relationship Id="rId3" Type="http://schemas.openxmlformats.org/officeDocument/2006/relationships/tags" Target="../tags/tag261.xml"/><Relationship Id="rId21" Type="http://schemas.openxmlformats.org/officeDocument/2006/relationships/image" Target="../media/image36.png"/><Relationship Id="rId7" Type="http://schemas.openxmlformats.org/officeDocument/2006/relationships/tags" Target="../tags/tag265.xml"/><Relationship Id="rId12" Type="http://schemas.openxmlformats.org/officeDocument/2006/relationships/tags" Target="../tags/tag270.xml"/><Relationship Id="rId17" Type="http://schemas.openxmlformats.org/officeDocument/2006/relationships/tags" Target="../tags/tag275.xml"/><Relationship Id="rId2" Type="http://schemas.openxmlformats.org/officeDocument/2006/relationships/tags" Target="../tags/tag260.xml"/><Relationship Id="rId16" Type="http://schemas.openxmlformats.org/officeDocument/2006/relationships/tags" Target="../tags/tag274.xml"/><Relationship Id="rId20" Type="http://schemas.openxmlformats.org/officeDocument/2006/relationships/image" Target="../media/image35.jpeg"/><Relationship Id="rId1" Type="http://schemas.openxmlformats.org/officeDocument/2006/relationships/tags" Target="../tags/tag259.xml"/><Relationship Id="rId6" Type="http://schemas.openxmlformats.org/officeDocument/2006/relationships/tags" Target="../tags/tag264.xml"/><Relationship Id="rId11" Type="http://schemas.openxmlformats.org/officeDocument/2006/relationships/tags" Target="../tags/tag269.xml"/><Relationship Id="rId5" Type="http://schemas.openxmlformats.org/officeDocument/2006/relationships/tags" Target="../tags/tag263.xml"/><Relationship Id="rId15" Type="http://schemas.openxmlformats.org/officeDocument/2006/relationships/tags" Target="../tags/tag273.xml"/><Relationship Id="rId10" Type="http://schemas.openxmlformats.org/officeDocument/2006/relationships/tags" Target="../tags/tag268.xml"/><Relationship Id="rId19" Type="http://schemas.openxmlformats.org/officeDocument/2006/relationships/image" Target="../media/image34.jpeg"/><Relationship Id="rId4" Type="http://schemas.openxmlformats.org/officeDocument/2006/relationships/tags" Target="../tags/tag262.xml"/><Relationship Id="rId9" Type="http://schemas.openxmlformats.org/officeDocument/2006/relationships/tags" Target="../tags/tag267.xml"/><Relationship Id="rId14" Type="http://schemas.openxmlformats.org/officeDocument/2006/relationships/tags" Target="../tags/tag272.xml"/><Relationship Id="rId22"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9.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8.jpeg"/><Relationship Id="rId5" Type="http://schemas.openxmlformats.org/officeDocument/2006/relationships/tags" Target="../tags/tag115.xml"/><Relationship Id="rId10" Type="http://schemas.openxmlformats.org/officeDocument/2006/relationships/image" Target="../media/image7.jpeg"/><Relationship Id="rId4" Type="http://schemas.openxmlformats.org/officeDocument/2006/relationships/tags" Target="../tags/tag114.xm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notesSlide" Target="../notesSlides/notesSlide1.xml"/><Relationship Id="rId18" Type="http://schemas.microsoft.com/office/2007/relationships/hdphoto" Target="../media/hdphoto1.wdp"/><Relationship Id="rId3" Type="http://schemas.openxmlformats.org/officeDocument/2006/relationships/tags" Target="../tags/tag120.xml"/><Relationship Id="rId21" Type="http://schemas.openxmlformats.org/officeDocument/2006/relationships/image" Target="../media/image16.png"/><Relationship Id="rId7" Type="http://schemas.openxmlformats.org/officeDocument/2006/relationships/tags" Target="../tags/tag124.xml"/><Relationship Id="rId12" Type="http://schemas.openxmlformats.org/officeDocument/2006/relationships/slideLayout" Target="../slideLayouts/slideLayout23.xml"/><Relationship Id="rId17" Type="http://schemas.openxmlformats.org/officeDocument/2006/relationships/image" Target="../media/image13.png"/><Relationship Id="rId2" Type="http://schemas.openxmlformats.org/officeDocument/2006/relationships/tags" Target="../tags/tag119.xml"/><Relationship Id="rId16" Type="http://schemas.openxmlformats.org/officeDocument/2006/relationships/image" Target="../media/image12.png"/><Relationship Id="rId20" Type="http://schemas.openxmlformats.org/officeDocument/2006/relationships/image" Target="../media/image15.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image" Target="../media/image11.png"/><Relationship Id="rId10" Type="http://schemas.openxmlformats.org/officeDocument/2006/relationships/tags" Target="../tags/tag127.xml"/><Relationship Id="rId19" Type="http://schemas.openxmlformats.org/officeDocument/2006/relationships/image" Target="../media/image14.png"/><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image" Target="../media/image10.png"/><Relationship Id="rId22"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10" Type="http://schemas.openxmlformats.org/officeDocument/2006/relationships/slideLayout" Target="../slideLayouts/slideLayout20.xml"/><Relationship Id="rId4" Type="http://schemas.openxmlformats.org/officeDocument/2006/relationships/tags" Target="../tags/tag135.xml"/><Relationship Id="rId9" Type="http://schemas.openxmlformats.org/officeDocument/2006/relationships/tags" Target="../tags/tag14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2.xml"/><Relationship Id="rId1" Type="http://schemas.openxmlformats.org/officeDocument/2006/relationships/tags" Target="../tags/tag141.xml"/></Relationships>
</file>

<file path=ppt/slides/_rels/slide6.xml.rels><?xml version="1.0" encoding="UTF-8" standalone="yes"?>
<Relationships xmlns="http://schemas.openxmlformats.org/package/2006/relationships"><Relationship Id="rId8" Type="http://schemas.openxmlformats.org/officeDocument/2006/relationships/tags" Target="../tags/tag150.xml"/><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image" Target="../media/image20.jpe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image" Target="../media/image19.png"/><Relationship Id="rId5" Type="http://schemas.openxmlformats.org/officeDocument/2006/relationships/tags" Target="../tags/tag147.xml"/><Relationship Id="rId10" Type="http://schemas.openxmlformats.org/officeDocument/2006/relationships/image" Target="../media/image18.png"/><Relationship Id="rId4" Type="http://schemas.openxmlformats.org/officeDocument/2006/relationships/tags" Target="../tags/tag146.xml"/><Relationship Id="rId9"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slideLayout" Target="../slideLayouts/slideLayout7.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s>
</file>

<file path=ppt/slides/_rels/slide8.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notesSlide" Target="../notesSlides/notesSlide2.xml"/><Relationship Id="rId18" Type="http://schemas.microsoft.com/office/2007/relationships/hdphoto" Target="../media/hdphoto1.wdp"/><Relationship Id="rId3" Type="http://schemas.openxmlformats.org/officeDocument/2006/relationships/tags" Target="../tags/tag162.xml"/><Relationship Id="rId21" Type="http://schemas.openxmlformats.org/officeDocument/2006/relationships/image" Target="../media/image16.png"/><Relationship Id="rId7" Type="http://schemas.openxmlformats.org/officeDocument/2006/relationships/tags" Target="../tags/tag166.xml"/><Relationship Id="rId12" Type="http://schemas.openxmlformats.org/officeDocument/2006/relationships/slideLayout" Target="../slideLayouts/slideLayout23.xml"/><Relationship Id="rId17" Type="http://schemas.openxmlformats.org/officeDocument/2006/relationships/image" Target="../media/image13.png"/><Relationship Id="rId2" Type="http://schemas.openxmlformats.org/officeDocument/2006/relationships/tags" Target="../tags/tag161.xml"/><Relationship Id="rId16" Type="http://schemas.openxmlformats.org/officeDocument/2006/relationships/image" Target="../media/image12.png"/><Relationship Id="rId20" Type="http://schemas.openxmlformats.org/officeDocument/2006/relationships/image" Target="../media/image15.png"/><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5" Type="http://schemas.openxmlformats.org/officeDocument/2006/relationships/tags" Target="../tags/tag164.xml"/><Relationship Id="rId15" Type="http://schemas.openxmlformats.org/officeDocument/2006/relationships/image" Target="../media/image11.png"/><Relationship Id="rId10" Type="http://schemas.openxmlformats.org/officeDocument/2006/relationships/tags" Target="../tags/tag169.xml"/><Relationship Id="rId19" Type="http://schemas.openxmlformats.org/officeDocument/2006/relationships/image" Target="../media/image14.png"/><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image" Target="../media/image10.pn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44"/>
          <p:cNvSpPr>
            <a:spLocks noChangeArrowheads="1"/>
          </p:cNvSpPr>
          <p:nvPr>
            <p:custDataLst>
              <p:tags r:id="rId1"/>
            </p:custDataLst>
          </p:nvPr>
        </p:nvSpPr>
        <p:spPr bwMode="auto">
          <a:xfrm>
            <a:off x="-2" y="0"/>
            <a:ext cx="12192000" cy="134937"/>
          </a:xfrm>
          <a:prstGeom prst="rect">
            <a:avLst/>
          </a:prstGeom>
          <a:solidFill>
            <a:srgbClr val="40404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chemeClr val="accent6"/>
              </a:solidFill>
            </a:endParaRPr>
          </a:p>
        </p:txBody>
      </p:sp>
      <p:sp>
        <p:nvSpPr>
          <p:cNvPr id="13319" name="文本框 71686"/>
          <p:cNvSpPr txBox="1">
            <a:spLocks noChangeArrowheads="1"/>
          </p:cNvSpPr>
          <p:nvPr>
            <p:custDataLst>
              <p:tags r:id="rId2"/>
            </p:custDataLst>
          </p:nvPr>
        </p:nvSpPr>
        <p:spPr bwMode="auto">
          <a:xfrm>
            <a:off x="1137595" y="2178308"/>
            <a:ext cx="9712960" cy="2231380"/>
          </a:xfrm>
          <a:prstGeom prst="rect">
            <a:avLst/>
          </a:prstGeom>
          <a:noFill/>
          <a:ln w="9525">
            <a:noFill/>
            <a:miter lim="800000"/>
          </a:ln>
          <a:extLst>
            <a:ext uri="{909E8E84-426E-40DD-AFC4-6F175D3DCCD1}">
              <a14:hiddenFill xmlns:a14="http://schemas.microsoft.com/office/drawing/2010/main">
                <a:solidFill>
                  <a:schemeClr val="tx2">
                    <a:lumMod val="10000"/>
                    <a:lumOff val="90000"/>
                  </a:schemeClr>
                </a:solidFill>
              </a14:hiddenFill>
            </a:ext>
          </a:extLst>
        </p:spPr>
        <p:txBody>
          <a:bodyPr wrap="square">
            <a:spAutoFit/>
          </a:bodyPr>
          <a:lstStyle/>
          <a:p>
            <a:pPr algn="ctr">
              <a:spcBef>
                <a:spcPct val="50000"/>
              </a:spcBef>
            </a:pPr>
            <a:r>
              <a:rPr lang="zh-CN" altLang="en-US" sz="3600" b="1" dirty="0">
                <a:solidFill>
                  <a:schemeClr val="tx2">
                    <a:lumMod val="75000"/>
                    <a:lumOff val="25000"/>
                  </a:schemeClr>
                </a:solidFill>
                <a:sym typeface="+mn-ea"/>
              </a:rPr>
              <a:t>第四课   人民民主专政的社会主义国家</a:t>
            </a:r>
          </a:p>
          <a:p>
            <a:pPr algn="ctr">
              <a:spcBef>
                <a:spcPct val="50000"/>
              </a:spcBef>
            </a:pPr>
            <a:r>
              <a:rPr lang="en-US" altLang="zh-CN" sz="6600" b="1" dirty="0">
                <a:solidFill>
                  <a:srgbClr val="FF0000"/>
                </a:solidFill>
                <a:sym typeface="+mn-ea"/>
              </a:rPr>
              <a:t>4.2  </a:t>
            </a:r>
            <a:r>
              <a:rPr lang="zh-CN" altLang="en-US" sz="6600" b="1" dirty="0">
                <a:solidFill>
                  <a:srgbClr val="FF0000"/>
                </a:solidFill>
                <a:sym typeface="+mn-ea"/>
              </a:rPr>
              <a:t>坚持人民民主专政</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1"/>
            </p:custDataLst>
          </p:nvPr>
        </p:nvCxnSpPr>
        <p:spPr>
          <a:xfrm>
            <a:off x="195262" y="876300"/>
            <a:ext cx="1180147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2"/>
            </p:custDataLst>
          </p:nvPr>
        </p:nvSpPr>
        <p:spPr>
          <a:xfrm>
            <a:off x="1812848" y="-308127"/>
            <a:ext cx="7984295" cy="1106805"/>
          </a:xfrm>
          <a:prstGeom prst="rect">
            <a:avLst/>
          </a:prstGeom>
          <a:noFill/>
        </p:spPr>
        <p:txBody>
          <a:bodyPr wrap="square" rtlCol="0">
            <a:spAutoFit/>
          </a:bodyPr>
          <a:lstStyle/>
          <a:p>
            <a:pPr indent="-286385" fontAlgn="ctr">
              <a:lnSpc>
                <a:spcPct val="150000"/>
              </a:lnSpc>
              <a:spcBef>
                <a:spcPct val="0"/>
              </a:spcBef>
              <a:spcAft>
                <a:spcPts val="2600"/>
              </a:spcAft>
              <a:buSzTx/>
            </a:pPr>
            <a:r>
              <a:rPr lang="zh-CN" altLang="en-US" sz="4400" b="1" spc="240">
                <a:ln w="3175">
                  <a:noFill/>
                  <a:prstDash val="dash"/>
                </a:ln>
                <a:solidFill>
                  <a:schemeClr val="dk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议题：</a:t>
            </a:r>
            <a:r>
              <a:rPr lang="zh-CN" altLang="en-US" sz="3200" b="1" spc="240">
                <a:ln w="3175">
                  <a:noFill/>
                  <a:prstDash val="dash"/>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国家如</a:t>
            </a:r>
            <a:r>
              <a:rPr lang="zh-CN" altLang="en-US" sz="3200" b="1" spc="240">
                <a:ln w="3175">
                  <a:noFill/>
                  <a:prstDash val="dash"/>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何</a:t>
            </a:r>
            <a:r>
              <a:rPr lang="zh-CN" altLang="en-US" sz="3200" b="1" spc="240">
                <a:ln w="3175">
                  <a:noFill/>
                  <a:prstDash val="dash"/>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履职以稳固国家政权？</a:t>
            </a:r>
          </a:p>
        </p:txBody>
      </p:sp>
      <p:sp>
        <p:nvSpPr>
          <p:cNvPr id="9" name="矩形 8"/>
          <p:cNvSpPr/>
          <p:nvPr>
            <p:custDataLst>
              <p:tags r:id="rId3"/>
            </p:custDataLst>
          </p:nvPr>
        </p:nvSpPr>
        <p:spPr>
          <a:xfrm>
            <a:off x="8393430" y="4401820"/>
            <a:ext cx="3277235" cy="460375"/>
          </a:xfrm>
          <a:prstGeom prst="rect">
            <a:avLst/>
          </a:prstGeom>
          <a:solidFill>
            <a:schemeClr val="bg1"/>
          </a:solidFill>
        </p:spPr>
        <p:txBody>
          <a:bodyPr wrap="square">
            <a:spAutoFit/>
          </a:bodyPr>
          <a:lstStyle/>
          <a:p>
            <a:r>
              <a:rPr lang="zh-CN" altLang="en-US" sz="2400" b="1">
                <a:solidFill>
                  <a:srgbClr val="C00000"/>
                </a:solidFill>
                <a:latin typeface="微软雅黑" panose="020B0503020204020204" pitchFamily="34" charset="-122"/>
                <a:ea typeface="微软雅黑" panose="020B0503020204020204" pitchFamily="34" charset="-122"/>
              </a:rPr>
              <a:t>乌克兰撤侨任务</a:t>
            </a:r>
          </a:p>
        </p:txBody>
      </p:sp>
      <p:sp>
        <p:nvSpPr>
          <p:cNvPr id="13" name="矩形 12"/>
          <p:cNvSpPr/>
          <p:nvPr>
            <p:custDataLst>
              <p:tags r:id="rId4"/>
            </p:custDataLst>
          </p:nvPr>
        </p:nvSpPr>
        <p:spPr>
          <a:xfrm>
            <a:off x="8183424" y="1658399"/>
            <a:ext cx="3697106" cy="460375"/>
          </a:xfrm>
          <a:prstGeom prst="rect">
            <a:avLst/>
          </a:prstGeom>
          <a:solidFill>
            <a:schemeClr val="bg1"/>
          </a:solidFill>
        </p:spPr>
        <p:txBody>
          <a:bodyPr wrap="square">
            <a:spAutoFit/>
          </a:bodyPr>
          <a:lstStyle/>
          <a:p>
            <a:r>
              <a:rPr lang="zh-CN" altLang="en-US" sz="2400" b="1">
                <a:solidFill>
                  <a:srgbClr val="C00000"/>
                </a:solidFill>
              </a:rPr>
              <a:t>打击孙力军团伙作案</a:t>
            </a:r>
          </a:p>
        </p:txBody>
      </p:sp>
      <p:pic>
        <p:nvPicPr>
          <p:cNvPr id="16" name="图片 15"/>
          <p:cNvPicPr>
            <a:picLocks noChangeAspect="1"/>
          </p:cNvPicPr>
          <p:nvPr>
            <p:custDataLst>
              <p:tags r:id="rId5"/>
            </p:custDataLst>
          </p:nvPr>
        </p:nvPicPr>
        <p:blipFill>
          <a:blip r:embed="rId17">
            <a:extLst>
              <a:ext uri="{28A0092B-C50C-407E-A947-70E740481C1C}">
                <a14:useLocalDpi xmlns:a14="http://schemas.microsoft.com/office/drawing/2010/main" val="0"/>
              </a:ext>
            </a:extLst>
          </a:blip>
          <a:srcRect b="28299"/>
          <a:stretch>
            <a:fillRect/>
          </a:stretch>
        </p:blipFill>
        <p:spPr>
          <a:xfrm>
            <a:off x="4138930" y="4980305"/>
            <a:ext cx="3905250" cy="1765300"/>
          </a:xfrm>
          <a:prstGeom prst="rect">
            <a:avLst/>
          </a:prstGeom>
        </p:spPr>
      </p:pic>
      <p:sp>
        <p:nvSpPr>
          <p:cNvPr id="17" name="矩形 16"/>
          <p:cNvSpPr/>
          <p:nvPr>
            <p:custDataLst>
              <p:tags r:id="rId6"/>
            </p:custDataLst>
          </p:nvPr>
        </p:nvSpPr>
        <p:spPr>
          <a:xfrm>
            <a:off x="3991610" y="4253230"/>
            <a:ext cx="4423410" cy="829945"/>
          </a:xfrm>
          <a:prstGeom prst="rect">
            <a:avLst/>
          </a:prstGeom>
          <a:solidFill>
            <a:schemeClr val="bg1"/>
          </a:solidFill>
        </p:spPr>
        <p:txBody>
          <a:bodyPr wrap="square">
            <a:spAutoFit/>
          </a:bodyPr>
          <a:lstStyle/>
          <a:p>
            <a:r>
              <a:rPr lang="zh-CN" altLang="en-US" sz="2400" b="1">
                <a:solidFill>
                  <a:srgbClr val="C00000"/>
                </a:solidFill>
                <a:latin typeface="微软雅黑" panose="020B0503020204020204" pitchFamily="34" charset="-122"/>
                <a:ea typeface="微软雅黑" panose="020B0503020204020204" pitchFamily="34" charset="-122"/>
              </a:rPr>
              <a:t>中印边境冲突，捍卫祖国主权和领土完整。</a:t>
            </a:r>
          </a:p>
        </p:txBody>
      </p:sp>
      <p:sp>
        <p:nvSpPr>
          <p:cNvPr id="19" name="矩形 18"/>
          <p:cNvSpPr/>
          <p:nvPr>
            <p:custDataLst>
              <p:tags r:id="rId7"/>
            </p:custDataLst>
          </p:nvPr>
        </p:nvSpPr>
        <p:spPr>
          <a:xfrm>
            <a:off x="329712" y="1731820"/>
            <a:ext cx="3661916" cy="460375"/>
          </a:xfrm>
          <a:prstGeom prst="rect">
            <a:avLst/>
          </a:prstGeom>
          <a:solidFill>
            <a:schemeClr val="bg1"/>
          </a:solidFill>
        </p:spPr>
        <p:txBody>
          <a:bodyPr wrap="square">
            <a:spAutoFit/>
          </a:bodyPr>
          <a:lstStyle/>
          <a:p>
            <a:r>
              <a:rPr lang="zh-CN" altLang="en-US" sz="2400" b="1">
                <a:solidFill>
                  <a:srgbClr val="C00000"/>
                </a:solidFill>
              </a:rPr>
              <a:t>垃圾分类，从我做起</a:t>
            </a:r>
          </a:p>
        </p:txBody>
      </p:sp>
      <p:sp>
        <p:nvSpPr>
          <p:cNvPr id="10" name="文本框 9"/>
          <p:cNvSpPr txBox="1"/>
          <p:nvPr>
            <p:custDataLst>
              <p:tags r:id="rId8"/>
            </p:custDataLst>
          </p:nvPr>
        </p:nvSpPr>
        <p:spPr>
          <a:xfrm>
            <a:off x="791718" y="1038614"/>
            <a:ext cx="10788075" cy="629920"/>
          </a:xfrm>
          <a:prstGeom prst="rect">
            <a:avLst/>
          </a:prstGeom>
          <a:noFill/>
        </p:spPr>
        <p:txBody>
          <a:bodyPr wrap="square" rtlCol="0">
            <a:spAutoFit/>
          </a:bodyPr>
          <a:lstStyle/>
          <a:p>
            <a:pPr algn="l">
              <a:lnSpc>
                <a:spcPts val="4200"/>
              </a:lnSpc>
            </a:pPr>
            <a:r>
              <a:rPr lang="zh-CN" altLang="en-US" sz="3200" b="1">
                <a:latin typeface="微软雅黑" panose="020B0503020204020204" pitchFamily="34" charset="-122"/>
                <a:ea typeface="微软雅黑" panose="020B0503020204020204" pitchFamily="34" charset="-122"/>
                <a:sym typeface="宋体" panose="02010600030101010101" pitchFamily="2" charset="-122"/>
              </a:rPr>
              <a:t>下列案例体现了我国哪些国家职能？国家职能由谁来履行？</a:t>
            </a:r>
          </a:p>
        </p:txBody>
      </p:sp>
      <p:sp>
        <p:nvSpPr>
          <p:cNvPr id="23" name="矩形 22"/>
          <p:cNvSpPr/>
          <p:nvPr>
            <p:custDataLst>
              <p:tags r:id="rId9"/>
            </p:custDataLst>
          </p:nvPr>
        </p:nvSpPr>
        <p:spPr>
          <a:xfrm>
            <a:off x="375644" y="4336067"/>
            <a:ext cx="3594209" cy="460375"/>
          </a:xfrm>
          <a:prstGeom prst="rect">
            <a:avLst/>
          </a:prstGeom>
          <a:solidFill>
            <a:schemeClr val="bg1"/>
          </a:solidFill>
        </p:spPr>
        <p:txBody>
          <a:bodyPr wrap="square">
            <a:spAutoFit/>
          </a:bodyPr>
          <a:lstStyle/>
          <a:p>
            <a:r>
              <a:rPr lang="zh-CN" altLang="en-US" sz="2400" b="1">
                <a:solidFill>
                  <a:srgbClr val="C00000"/>
                </a:solidFill>
                <a:latin typeface="微软雅黑" panose="020B0503020204020204" pitchFamily="34" charset="-122"/>
                <a:ea typeface="微软雅黑" panose="020B0503020204020204" pitchFamily="34" charset="-122"/>
              </a:rPr>
              <a:t>扫黑除恶为了国泰民安</a:t>
            </a:r>
          </a:p>
        </p:txBody>
      </p:sp>
      <p:pic>
        <p:nvPicPr>
          <p:cNvPr id="3" name="图片 2"/>
          <p:cNvPicPr>
            <a:picLocks noChangeAspect="1"/>
          </p:cNvPicPr>
          <p:nvPr>
            <p:custDataLst>
              <p:tags r:id="rId10"/>
            </p:custDataLst>
          </p:nvPr>
        </p:nvPicPr>
        <p:blipFill>
          <a:blip r:embed="rId18">
            <a:extLst>
              <a:ext uri="{28A0092B-C50C-407E-A947-70E740481C1C}">
                <a14:useLocalDpi xmlns:a14="http://schemas.microsoft.com/office/drawing/2010/main" val="0"/>
              </a:ext>
            </a:extLst>
          </a:blip>
          <a:srcRect t="27255"/>
          <a:stretch>
            <a:fillRect/>
          </a:stretch>
        </p:blipFill>
        <p:spPr>
          <a:xfrm>
            <a:off x="4057015" y="2304415"/>
            <a:ext cx="3955415" cy="1875155"/>
          </a:xfrm>
          <a:prstGeom prst="rect">
            <a:avLst/>
          </a:prstGeom>
        </p:spPr>
      </p:pic>
      <p:sp>
        <p:nvSpPr>
          <p:cNvPr id="24" name="矩形 23"/>
          <p:cNvSpPr/>
          <p:nvPr>
            <p:custDataLst>
              <p:tags r:id="rId11"/>
            </p:custDataLst>
          </p:nvPr>
        </p:nvSpPr>
        <p:spPr>
          <a:xfrm>
            <a:off x="4088958" y="1693203"/>
            <a:ext cx="3955413" cy="460375"/>
          </a:xfrm>
          <a:prstGeom prst="rect">
            <a:avLst/>
          </a:prstGeom>
          <a:solidFill>
            <a:schemeClr val="bg1"/>
          </a:solidFill>
        </p:spPr>
        <p:txBody>
          <a:bodyPr wrap="square">
            <a:spAutoFit/>
          </a:bodyPr>
          <a:lstStyle/>
          <a:p>
            <a:r>
              <a:rPr lang="en-US" altLang="zh-CN" sz="2400" b="1">
                <a:solidFill>
                  <a:srgbClr val="C00000"/>
                </a:solidFill>
              </a:rPr>
              <a:t>2021</a:t>
            </a:r>
            <a:r>
              <a:rPr lang="zh-CN" altLang="en-US" sz="2400" b="1">
                <a:solidFill>
                  <a:srgbClr val="C00000"/>
                </a:solidFill>
              </a:rPr>
              <a:t>年经济保持恢复发展</a:t>
            </a:r>
          </a:p>
        </p:txBody>
      </p:sp>
      <p:pic>
        <p:nvPicPr>
          <p:cNvPr id="2" name="图片 1"/>
          <p:cNvPicPr>
            <a:picLocks noChangeAspect="1"/>
          </p:cNvPicPr>
          <p:nvPr>
            <p:custDataLst>
              <p:tags r:id="rId12"/>
            </p:custDataLst>
          </p:nvPr>
        </p:nvPicPr>
        <p:blipFill>
          <a:blip r:embed="rId19"/>
          <a:stretch>
            <a:fillRect/>
          </a:stretch>
        </p:blipFill>
        <p:spPr>
          <a:xfrm>
            <a:off x="325120" y="2284730"/>
            <a:ext cx="3348355" cy="1894205"/>
          </a:xfrm>
          <a:prstGeom prst="rect">
            <a:avLst/>
          </a:prstGeom>
        </p:spPr>
      </p:pic>
      <p:pic>
        <p:nvPicPr>
          <p:cNvPr id="8" name="图片 7"/>
          <p:cNvPicPr>
            <a:picLocks noChangeAspect="1"/>
          </p:cNvPicPr>
          <p:nvPr>
            <p:custDataLst>
              <p:tags r:id="rId13"/>
            </p:custDataLst>
          </p:nvPr>
        </p:nvPicPr>
        <p:blipFill>
          <a:blip r:embed="rId20"/>
          <a:stretch>
            <a:fillRect/>
          </a:stretch>
        </p:blipFill>
        <p:spPr>
          <a:xfrm>
            <a:off x="8183245" y="2245995"/>
            <a:ext cx="3853180" cy="1932940"/>
          </a:xfrm>
          <a:prstGeom prst="rect">
            <a:avLst/>
          </a:prstGeom>
        </p:spPr>
      </p:pic>
      <p:pic>
        <p:nvPicPr>
          <p:cNvPr id="11" name="图片 10"/>
          <p:cNvPicPr>
            <a:picLocks noChangeAspect="1"/>
          </p:cNvPicPr>
          <p:nvPr>
            <p:custDataLst>
              <p:tags r:id="rId14"/>
            </p:custDataLst>
          </p:nvPr>
        </p:nvPicPr>
        <p:blipFill>
          <a:blip r:embed="rId21"/>
          <a:stretch>
            <a:fillRect/>
          </a:stretch>
        </p:blipFill>
        <p:spPr>
          <a:xfrm>
            <a:off x="8230870" y="4980305"/>
            <a:ext cx="3669030" cy="1772285"/>
          </a:xfrm>
          <a:prstGeom prst="rect">
            <a:avLst/>
          </a:prstGeom>
        </p:spPr>
      </p:pic>
      <p:pic>
        <p:nvPicPr>
          <p:cNvPr id="15" name="图片 14"/>
          <p:cNvPicPr>
            <a:picLocks noChangeAspect="1"/>
          </p:cNvPicPr>
          <p:nvPr>
            <p:custDataLst>
              <p:tags r:id="rId15"/>
            </p:custDataLst>
          </p:nvPr>
        </p:nvPicPr>
        <p:blipFill>
          <a:blip r:embed="rId22"/>
          <a:stretch>
            <a:fillRect/>
          </a:stretch>
        </p:blipFill>
        <p:spPr>
          <a:xfrm>
            <a:off x="194945" y="4925060"/>
            <a:ext cx="3540125" cy="1891030"/>
          </a:xfrm>
          <a:prstGeom prst="rect">
            <a:avLst/>
          </a:prstGeom>
        </p:spPr>
      </p:pic>
    </p:spTree>
    <p:extLst>
      <p:ext uri="{BB962C8B-B14F-4D97-AF65-F5344CB8AC3E}">
        <p14:creationId xmlns:p14="http://schemas.microsoft.com/office/powerpoint/2010/main" val="173451702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17"/>
          <p:cNvCxnSpPr/>
          <p:nvPr>
            <p:custDataLst>
              <p:tags r:id="rId2"/>
            </p:custDataLst>
          </p:nvPr>
        </p:nvCxnSpPr>
        <p:spPr>
          <a:xfrm>
            <a:off x="0" y="540000"/>
            <a:ext cx="11685600" cy="0"/>
          </a:xfrm>
          <a:prstGeom prst="line">
            <a:avLst/>
          </a:prstGeom>
          <a:ln w="12700">
            <a:solidFill>
              <a:srgbClr val="ED3832"/>
            </a:solidFill>
          </a:ln>
        </p:spPr>
        <p:style>
          <a:lnRef idx="1">
            <a:schemeClr val="accent1"/>
          </a:lnRef>
          <a:fillRef idx="0">
            <a:schemeClr val="accent1"/>
          </a:fillRef>
          <a:effectRef idx="0">
            <a:schemeClr val="accent1"/>
          </a:effectRef>
          <a:fontRef idx="minor">
            <a:schemeClr val="tx1"/>
          </a:fontRef>
        </p:style>
      </p:cxnSp>
      <p:sp>
        <p:nvSpPr>
          <p:cNvPr id="7" name="文本框 26"/>
          <p:cNvSpPr txBox="1"/>
          <p:nvPr>
            <p:custDataLst>
              <p:tags r:id="rId3"/>
            </p:custDataLst>
          </p:nvPr>
        </p:nvSpPr>
        <p:spPr>
          <a:xfrm>
            <a:off x="190260" y="-35472"/>
            <a:ext cx="11213613" cy="646331"/>
          </a:xfrm>
          <a:prstGeom prst="rect">
            <a:avLst/>
          </a:prstGeom>
          <a:noFill/>
        </p:spPr>
        <p:txBody>
          <a:bodyPr wrap="square" rtlCol="0">
            <a:spAutoFit/>
          </a:bodyPr>
          <a:lstStyle/>
          <a:p>
            <a:r>
              <a:rPr lang="zh-CN" altLang="en-US" sz="3600">
                <a:latin typeface="华文新魏" panose="02010800040101010101" pitchFamily="2" charset="-122"/>
                <a:ea typeface="华文新魏" panose="02010800040101010101" pitchFamily="2" charset="-122"/>
              </a:rPr>
              <a:t>二、社会主义现代化建设的可靠保障</a:t>
            </a:r>
          </a:p>
        </p:txBody>
      </p:sp>
      <p:grpSp>
        <p:nvGrpSpPr>
          <p:cNvPr id="4" name="组合 3"/>
          <p:cNvGrpSpPr/>
          <p:nvPr>
            <p:custDataLst>
              <p:tags r:id="rId4"/>
            </p:custDataLst>
          </p:nvPr>
        </p:nvGrpSpPr>
        <p:grpSpPr>
          <a:xfrm>
            <a:off x="4452987" y="1455465"/>
            <a:ext cx="6958965" cy="2318385"/>
            <a:chOff x="2323566" y="2286496"/>
            <a:chExt cx="6958965" cy="2318385"/>
          </a:xfrm>
        </p:grpSpPr>
        <p:cxnSp>
          <p:nvCxnSpPr>
            <p:cNvPr id="5" name="ตัวเชื่อมต่อตรง 237"/>
            <p:cNvCxnSpPr/>
            <p:nvPr>
              <p:custDataLst>
                <p:tags r:id="rId11"/>
              </p:custDataLst>
            </p:nvPr>
          </p:nvCxnSpPr>
          <p:spPr>
            <a:xfrm flipV="1">
              <a:off x="2323566" y="3239770"/>
              <a:ext cx="5118735" cy="9525"/>
            </a:xfrm>
            <a:prstGeom prst="straightConnector1">
              <a:avLst/>
            </a:prstGeom>
            <a:ln w="44450">
              <a:solidFill>
                <a:srgbClr val="A7CD3A"/>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8" name="矩形 7"/>
            <p:cNvSpPr/>
            <p:nvPr>
              <p:custDataLst>
                <p:tags r:id="rId12"/>
              </p:custDataLst>
            </p:nvPr>
          </p:nvSpPr>
          <p:spPr>
            <a:xfrm>
              <a:off x="2708379" y="3322181"/>
              <a:ext cx="2960730" cy="1274195"/>
            </a:xfrm>
            <a:prstGeom prst="rect">
              <a:avLst/>
            </a:prstGeom>
          </p:spPr>
          <p:txBody>
            <a:bodyPr wrap="square">
              <a:spAutoFit/>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105A41"/>
                  </a:solidFill>
                  <a:effectLst/>
                  <a:uLnTx/>
                  <a:uFillTx/>
                  <a:latin typeface="微软雅黑" panose="020B0503020204020204" pitchFamily="34" charset="-122"/>
                  <a:ea typeface="微软雅黑" panose="020B0503020204020204" pitchFamily="34" charset="-122"/>
                  <a:cs typeface="Arial"/>
                </a:rPr>
                <a:t>维护国家稳定，促进社会发展。</a:t>
              </a:r>
            </a:p>
          </p:txBody>
        </p:sp>
        <p:sp>
          <p:nvSpPr>
            <p:cNvPr id="9" name="Freeform 8"/>
            <p:cNvSpPr/>
            <p:nvPr>
              <p:custDataLst>
                <p:tags r:id="rId13"/>
              </p:custDataLst>
            </p:nvPr>
          </p:nvSpPr>
          <p:spPr bwMode="auto">
            <a:xfrm>
              <a:off x="6966686" y="2286496"/>
              <a:ext cx="2315845" cy="2318385"/>
            </a:xfrm>
            <a:prstGeom prst="ellipse">
              <a:avLst/>
            </a:prstGeom>
            <a:blipFill dpi="0" rotWithShape="1">
              <a:blip r:embed="rId16"/>
              <a:tile tx="0" ty="0" sx="95000" sy="100000" flip="none" algn="ctr"/>
            </a:bli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th-TH" sz="1800" b="0" i="0" u="none" strike="noStrike" kern="1200" cap="none" spc="0" normalizeH="0" baseline="0" noProof="0">
                <a:ln>
                  <a:noFill/>
                </a:ln>
                <a:solidFill>
                  <a:srgbClr val="000000"/>
                </a:solidFill>
                <a:effectLst/>
                <a:uLnTx/>
                <a:uFillTx/>
                <a:latin typeface="Arial"/>
                <a:ea typeface="微软雅黑" panose="020B0503020204020204" pitchFamily="34" charset="-122"/>
              </a:endParaRPr>
            </a:p>
          </p:txBody>
        </p:sp>
        <p:sp>
          <p:nvSpPr>
            <p:cNvPr id="10" name="TextBox 133"/>
            <p:cNvSpPr txBox="1"/>
            <p:nvPr>
              <p:custDataLst>
                <p:tags r:id="rId14"/>
              </p:custDataLst>
            </p:nvPr>
          </p:nvSpPr>
          <p:spPr bwMode="auto">
            <a:xfrm>
              <a:off x="2735714" y="2500491"/>
              <a:ext cx="1808480" cy="583565"/>
            </a:xfrm>
            <a:prstGeom prst="rect">
              <a:avLst/>
            </a:prstGeom>
            <a:noFill/>
          </p:spPr>
          <p:txBody>
            <a:bodyPr wrap="none">
              <a:spAutoFit/>
            </a:bodyPr>
            <a:lstStyle/>
            <a:p>
              <a:pPr marL="0" marR="0" lvl="0" indent="0" algn="l" defTabSz="1828165"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4A47E"/>
                  </a:solidFill>
                  <a:effectLst/>
                  <a:uLnTx/>
                  <a:uFillTx/>
                  <a:latin typeface="微软雅黑" panose="020B0503020204020204" pitchFamily="34" charset="-122"/>
                  <a:ea typeface="微软雅黑" panose="020B0503020204020204" pitchFamily="34" charset="-122"/>
                  <a:cs typeface="Lato" panose="020F0502020204030203" pitchFamily="34" charset="0"/>
                </a:rPr>
                <a:t>对内职能</a:t>
              </a:r>
            </a:p>
          </p:txBody>
        </p:sp>
      </p:grpSp>
      <p:cxnSp>
        <p:nvCxnSpPr>
          <p:cNvPr id="11" name="ตัวเชื่อมต่อตรง 237"/>
          <p:cNvCxnSpPr/>
          <p:nvPr>
            <p:custDataLst>
              <p:tags r:id="rId5"/>
            </p:custDataLst>
          </p:nvPr>
        </p:nvCxnSpPr>
        <p:spPr>
          <a:xfrm>
            <a:off x="1608097" y="5036007"/>
            <a:ext cx="5130800" cy="58420"/>
          </a:xfrm>
          <a:prstGeom prst="straightConnector1">
            <a:avLst/>
          </a:prstGeom>
          <a:ln w="44450">
            <a:solidFill>
              <a:srgbClr val="A7CD3A"/>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12" name="矩形 11"/>
          <p:cNvSpPr/>
          <p:nvPr>
            <p:custDataLst>
              <p:tags r:id="rId6"/>
            </p:custDataLst>
          </p:nvPr>
        </p:nvSpPr>
        <p:spPr>
          <a:xfrm>
            <a:off x="1820822" y="5140782"/>
            <a:ext cx="3041015" cy="1224118"/>
          </a:xfrm>
          <a:prstGeom prst="rect">
            <a:avLst/>
          </a:prstGeom>
        </p:spPr>
        <p:txBody>
          <a:bodyPr wrap="square">
            <a:spAutoFit/>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105A41"/>
                </a:solidFill>
                <a:effectLst/>
                <a:uLnTx/>
                <a:uFillTx/>
                <a:latin typeface="微软雅黑" panose="020B0503020204020204" pitchFamily="34" charset="-122"/>
                <a:ea typeface="微软雅黑" panose="020B0503020204020204" pitchFamily="34" charset="-122"/>
                <a:cs typeface="Arial"/>
              </a:rPr>
              <a:t>防御外来侵略，保卫国家安全。</a:t>
            </a:r>
          </a:p>
        </p:txBody>
      </p:sp>
      <p:sp>
        <p:nvSpPr>
          <p:cNvPr id="13" name="TextBox 136"/>
          <p:cNvSpPr txBox="1"/>
          <p:nvPr>
            <p:custDataLst>
              <p:tags r:id="rId7"/>
            </p:custDataLst>
          </p:nvPr>
        </p:nvSpPr>
        <p:spPr bwMode="auto">
          <a:xfrm>
            <a:off x="1908452" y="4323538"/>
            <a:ext cx="1808480" cy="583565"/>
          </a:xfrm>
          <a:prstGeom prst="rect">
            <a:avLst/>
          </a:prstGeom>
          <a:noFill/>
        </p:spPr>
        <p:txBody>
          <a:bodyPr wrap="none">
            <a:spAutoFit/>
          </a:bodyPr>
          <a:lstStyle/>
          <a:p>
            <a:pPr marL="0" marR="0" lvl="0" indent="0" algn="l" defTabSz="1828165"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4A47E"/>
                </a:solidFill>
                <a:effectLst/>
                <a:uLnTx/>
                <a:uFillTx/>
                <a:latin typeface="微软雅黑" panose="020B0503020204020204" pitchFamily="34" charset="-122"/>
                <a:ea typeface="微软雅黑" panose="020B0503020204020204" pitchFamily="34" charset="-122"/>
                <a:cs typeface="Lato" panose="020F0502020204030203" pitchFamily="34" charset="0"/>
              </a:rPr>
              <a:t>对外职能</a:t>
            </a:r>
          </a:p>
        </p:txBody>
      </p:sp>
      <p:pic>
        <p:nvPicPr>
          <p:cNvPr id="14" name="图片 13"/>
          <p:cNvPicPr/>
          <p:nvPr>
            <p:custDataLst>
              <p:tags r:id="rId8"/>
            </p:custDataLst>
          </p:nvPr>
        </p:nvPicPr>
        <p:blipFill>
          <a:blip r:embed="rId17">
            <a:clrChange>
              <a:clrFrom>
                <a:srgbClr val="FFFFFF">
                  <a:alpha val="100000"/>
                </a:srgbClr>
              </a:clrFrom>
              <a:clrTo>
                <a:srgbClr val="FFFFFF">
                  <a:alpha val="100000"/>
                  <a:alpha val="0"/>
                </a:srgbClr>
              </a:clrTo>
            </a:clrChange>
          </a:blip>
          <a:stretch>
            <a:fillRect/>
          </a:stretch>
        </p:blipFill>
        <p:spPr>
          <a:xfrm>
            <a:off x="1376680" y="1627231"/>
            <a:ext cx="2796817" cy="2435047"/>
          </a:xfrm>
          <a:prstGeom prst="rect">
            <a:avLst/>
          </a:prstGeom>
          <a:noFill/>
          <a:ln w="9525">
            <a:noFill/>
          </a:ln>
        </p:spPr>
      </p:pic>
      <p:sp>
        <p:nvSpPr>
          <p:cNvPr id="15" name="矩形 14"/>
          <p:cNvSpPr/>
          <p:nvPr>
            <p:custDataLst>
              <p:tags r:id="rId9"/>
            </p:custDataLst>
          </p:nvPr>
        </p:nvSpPr>
        <p:spPr>
          <a:xfrm>
            <a:off x="269998" y="724352"/>
            <a:ext cx="4367316" cy="646331"/>
          </a:xfrm>
          <a:prstGeom prst="rect">
            <a:avLst/>
          </a:prstGeom>
          <a:solidFill>
            <a:srgbClr val="0070C0"/>
          </a:solid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0" cap="none" spc="12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a:rPr>
              <a:t>1</a:t>
            </a:r>
            <a:r>
              <a:rPr kumimoji="0" lang="zh-CN" altLang="en-US" sz="3600" b="1" i="0" u="none" strike="noStrike" kern="0" cap="none" spc="12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a:rPr>
              <a:t>．国家职能的表现</a:t>
            </a:r>
          </a:p>
        </p:txBody>
      </p:sp>
      <p:pic>
        <p:nvPicPr>
          <p:cNvPr id="16" name="Picture 4"/>
          <p:cNvPicPr>
            <a:picLocks noChangeAspect="1" noChangeArrowheads="1"/>
          </p:cNvPicPr>
          <p:nvPr>
            <p:custDataLst>
              <p:tags r:id="rId10"/>
            </p:custDataLst>
          </p:nvPr>
        </p:nvPicPr>
        <p:blipFill>
          <a:blip r:embed="rId18"/>
          <a:stretch>
            <a:fillRect/>
          </a:stretch>
        </p:blipFill>
        <p:spPr bwMode="auto">
          <a:xfrm>
            <a:off x="6875817" y="4232097"/>
            <a:ext cx="3236595" cy="23769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702273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17"/>
          <p:cNvCxnSpPr/>
          <p:nvPr>
            <p:custDataLst>
              <p:tags r:id="rId2"/>
            </p:custDataLst>
          </p:nvPr>
        </p:nvCxnSpPr>
        <p:spPr>
          <a:xfrm>
            <a:off x="0" y="540000"/>
            <a:ext cx="11685600" cy="0"/>
          </a:xfrm>
          <a:prstGeom prst="line">
            <a:avLst/>
          </a:prstGeom>
          <a:ln w="12700">
            <a:solidFill>
              <a:srgbClr val="ED3832"/>
            </a:solidFill>
          </a:ln>
        </p:spPr>
        <p:style>
          <a:lnRef idx="1">
            <a:schemeClr val="accent1"/>
          </a:lnRef>
          <a:fillRef idx="0">
            <a:schemeClr val="accent1"/>
          </a:fillRef>
          <a:effectRef idx="0">
            <a:schemeClr val="accent1"/>
          </a:effectRef>
          <a:fontRef idx="minor">
            <a:schemeClr val="tx1"/>
          </a:fontRef>
        </p:style>
      </p:cxnSp>
      <p:sp>
        <p:nvSpPr>
          <p:cNvPr id="7" name="文本框 26"/>
          <p:cNvSpPr txBox="1"/>
          <p:nvPr>
            <p:custDataLst>
              <p:tags r:id="rId3"/>
            </p:custDataLst>
          </p:nvPr>
        </p:nvSpPr>
        <p:spPr>
          <a:xfrm>
            <a:off x="190260" y="-35472"/>
            <a:ext cx="11213613" cy="646331"/>
          </a:xfrm>
          <a:prstGeom prst="rect">
            <a:avLst/>
          </a:prstGeom>
          <a:noFill/>
        </p:spPr>
        <p:txBody>
          <a:bodyPr wrap="square" rtlCol="0">
            <a:spAutoFit/>
          </a:bodyPr>
          <a:lstStyle/>
          <a:p>
            <a:r>
              <a:rPr lang="zh-CN" altLang="en-US" sz="3600">
                <a:latin typeface="华文新魏" panose="02010800040101010101" pitchFamily="2" charset="-122"/>
                <a:ea typeface="华文新魏" panose="02010800040101010101" pitchFamily="2" charset="-122"/>
              </a:rPr>
              <a:t>二、社会主义现代化建设的可靠保障</a:t>
            </a:r>
          </a:p>
        </p:txBody>
      </p:sp>
      <p:sp>
        <p:nvSpPr>
          <p:cNvPr id="4" name="椭圆 3"/>
          <p:cNvSpPr/>
          <p:nvPr>
            <p:custDataLst>
              <p:tags r:id="rId4"/>
            </p:custDataLst>
          </p:nvPr>
        </p:nvSpPr>
        <p:spPr>
          <a:xfrm>
            <a:off x="4527913" y="1028703"/>
            <a:ext cx="2603959" cy="260395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400"/>
          </a:p>
        </p:txBody>
      </p:sp>
      <p:sp>
        <p:nvSpPr>
          <p:cNvPr id="5" name="文本框 29"/>
          <p:cNvSpPr txBox="1"/>
          <p:nvPr>
            <p:custDataLst>
              <p:tags r:id="rId5"/>
            </p:custDataLst>
          </p:nvPr>
        </p:nvSpPr>
        <p:spPr>
          <a:xfrm>
            <a:off x="4407987" y="1521687"/>
            <a:ext cx="2723720" cy="1413933"/>
          </a:xfrm>
          <a:prstGeom prst="rect">
            <a:avLst/>
          </a:prstGeom>
          <a:noFill/>
        </p:spPr>
        <p:txBody>
          <a:bodyPr wrap="square" lIns="121917" tIns="60958" rIns="121917" bIns="60958" rtlCol="0">
            <a:spAutoFit/>
          </a:bodyPr>
          <a:lstStyle/>
          <a:p>
            <a:pPr algn="ctr">
              <a:lnSpc>
                <a:spcPct val="150000"/>
              </a:lnSpc>
            </a:pPr>
            <a:r>
              <a:rPr lang="zh-CN" altLang="en-US" sz="2800" b="1">
                <a:solidFill>
                  <a:schemeClr val="bg1"/>
                </a:solidFill>
                <a:latin typeface="微软雅黑" panose="020B0503020204020204" charset="-122"/>
                <a:ea typeface="微软雅黑"/>
              </a:rPr>
              <a:t>①维护国家稳定（三打击）</a:t>
            </a:r>
          </a:p>
        </p:txBody>
      </p:sp>
      <p:sp>
        <p:nvSpPr>
          <p:cNvPr id="8" name="矩形 7"/>
          <p:cNvSpPr/>
          <p:nvPr>
            <p:custDataLst>
              <p:tags r:id="rId6"/>
            </p:custDataLst>
          </p:nvPr>
        </p:nvSpPr>
        <p:spPr>
          <a:xfrm>
            <a:off x="288645" y="1521687"/>
            <a:ext cx="2298059" cy="711281"/>
          </a:xfrm>
          <a:prstGeom prst="rect">
            <a:avLst/>
          </a:prstGeom>
          <a:solidFill>
            <a:srgbClr val="FFFF00"/>
          </a:solidFill>
        </p:spPr>
        <p:txBody>
          <a:bodyPr wrap="none" lIns="121917" tIns="60958" rIns="121917" bIns="60958">
            <a:spAutoFit/>
          </a:bodyPr>
          <a:lstStyle/>
          <a:p>
            <a:pPr algn="just">
              <a:lnSpc>
                <a:spcPts val="5067"/>
              </a:lnSpc>
            </a:pPr>
            <a:r>
              <a:rPr lang="en-US" altLang="zh-CN" sz="3200" b="1">
                <a:latin typeface="微软雅黑" panose="020B0503020204020204" charset="-122"/>
                <a:ea typeface="微软雅黑"/>
              </a:rPr>
              <a:t>⑴</a:t>
            </a:r>
            <a:r>
              <a:rPr lang="zh-CN" altLang="en-US" sz="3200" b="1">
                <a:latin typeface="微软雅黑" panose="020B0503020204020204" charset="-122"/>
                <a:ea typeface="微软雅黑"/>
              </a:rPr>
              <a:t>对内职能</a:t>
            </a:r>
          </a:p>
        </p:txBody>
      </p:sp>
      <p:sp>
        <p:nvSpPr>
          <p:cNvPr id="9" name="左箭头 8"/>
          <p:cNvSpPr/>
          <p:nvPr>
            <p:custDataLst>
              <p:tags r:id="rId7"/>
            </p:custDataLst>
          </p:nvPr>
        </p:nvSpPr>
        <p:spPr>
          <a:xfrm rot="20261048">
            <a:off x="3246788" y="2322069"/>
            <a:ext cx="1402249" cy="424192"/>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400"/>
          </a:p>
        </p:txBody>
      </p:sp>
      <p:sp>
        <p:nvSpPr>
          <p:cNvPr id="10" name="左箭头 9"/>
          <p:cNvSpPr/>
          <p:nvPr>
            <p:custDataLst>
              <p:tags r:id="rId8"/>
            </p:custDataLst>
          </p:nvPr>
        </p:nvSpPr>
        <p:spPr>
          <a:xfrm rot="16200000">
            <a:off x="5105710" y="3554993"/>
            <a:ext cx="1402249" cy="424192"/>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400"/>
          </a:p>
        </p:txBody>
      </p:sp>
      <p:sp>
        <p:nvSpPr>
          <p:cNvPr id="11" name="左箭头 10"/>
          <p:cNvSpPr/>
          <p:nvPr>
            <p:custDataLst>
              <p:tags r:id="rId9"/>
            </p:custDataLst>
          </p:nvPr>
        </p:nvSpPr>
        <p:spPr>
          <a:xfrm rot="12092810">
            <a:off x="6989421" y="2235231"/>
            <a:ext cx="1402249" cy="424192"/>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400"/>
          </a:p>
        </p:txBody>
      </p:sp>
      <p:sp>
        <p:nvSpPr>
          <p:cNvPr id="12" name="矩形 11"/>
          <p:cNvSpPr/>
          <p:nvPr>
            <p:custDataLst>
              <p:tags r:id="rId10"/>
            </p:custDataLst>
          </p:nvPr>
        </p:nvSpPr>
        <p:spPr>
          <a:xfrm rot="20186228">
            <a:off x="3189394" y="1908387"/>
            <a:ext cx="1357207" cy="552027"/>
          </a:xfrm>
          <a:prstGeom prst="rect">
            <a:avLst/>
          </a:prstGeom>
        </p:spPr>
        <p:txBody>
          <a:bodyPr wrap="square" lIns="121917" tIns="60958" rIns="121917" bIns="60958">
            <a:spAutoFit/>
          </a:bodyPr>
          <a:lstStyle/>
          <a:p>
            <a:r>
              <a:rPr lang="zh-CN" altLang="en-US" sz="2800" b="1">
                <a:solidFill>
                  <a:srgbClr val="C00000"/>
                </a:solidFill>
                <a:latin typeface="楷体" panose="02010609060101010101" charset="-122"/>
                <a:ea typeface="楷体" panose="02010609060101010101" charset="-122"/>
              </a:rPr>
              <a:t>打击</a:t>
            </a:r>
          </a:p>
        </p:txBody>
      </p:sp>
      <p:sp>
        <p:nvSpPr>
          <p:cNvPr id="13" name="文本框 36"/>
          <p:cNvSpPr txBox="1"/>
          <p:nvPr>
            <p:custDataLst>
              <p:tags r:id="rId11"/>
            </p:custDataLst>
          </p:nvPr>
        </p:nvSpPr>
        <p:spPr>
          <a:xfrm>
            <a:off x="326571" y="2695881"/>
            <a:ext cx="2944708" cy="1144540"/>
          </a:xfrm>
          <a:prstGeom prst="rect">
            <a:avLst/>
          </a:prstGeom>
          <a:noFill/>
          <a:ln w="22225">
            <a:solidFill>
              <a:srgbClr val="0070C0"/>
            </a:solidFill>
          </a:ln>
        </p:spPr>
        <p:txBody>
          <a:bodyPr wrap="square" lIns="121917" tIns="60958" rIns="121917" bIns="60958" rtlCol="0">
            <a:spAutoFit/>
          </a:bodyPr>
          <a:lstStyle/>
          <a:p>
            <a:pPr algn="ctr">
              <a:lnSpc>
                <a:spcPct val="150000"/>
              </a:lnSpc>
            </a:pPr>
            <a:r>
              <a:rPr lang="zh-CN" altLang="en-US" sz="2400" b="1">
                <a:latin typeface="宋体" panose="02010600030101010101" pitchFamily="2" charset="-122"/>
                <a:ea typeface="宋体" panose="02010600030101010101" pitchFamily="2" charset="-122"/>
                <a:cs typeface="微软雅黑" panose="020B0503020204020204" charset="-122"/>
                <a:sym typeface="宋体" panose="02010600030101010101" pitchFamily="2" charset="-122"/>
              </a:rPr>
              <a:t>危害</a:t>
            </a:r>
            <a:r>
              <a:rPr lang="zh-CN" altLang="en-US" sz="2400" b="1">
                <a:solidFill>
                  <a:srgbClr val="C00000"/>
                </a:solidFill>
                <a:latin typeface="宋体" panose="02010600030101010101" pitchFamily="2" charset="-122"/>
                <a:ea typeface="宋体" panose="02010600030101010101" pitchFamily="2" charset="-122"/>
                <a:cs typeface="微软雅黑" panose="020B0503020204020204" charset="-122"/>
                <a:sym typeface="宋体" panose="02010600030101010101" pitchFamily="2" charset="-122"/>
              </a:rPr>
              <a:t>社会主义制度</a:t>
            </a:r>
            <a:r>
              <a:rPr lang="zh-CN" altLang="en-US" sz="2400" b="1">
                <a:latin typeface="宋体" panose="02010600030101010101" pitchFamily="2" charset="-122"/>
                <a:ea typeface="宋体" panose="02010600030101010101" pitchFamily="2" charset="-122"/>
                <a:cs typeface="微软雅黑" panose="020B0503020204020204" charset="-122"/>
                <a:sym typeface="宋体" panose="02010600030101010101" pitchFamily="2" charset="-122"/>
              </a:rPr>
              <a:t>的各种破坏活动</a:t>
            </a:r>
            <a:endParaRPr lang="zh-CN" altLang="en-US" sz="2400" b="1">
              <a:solidFill>
                <a:schemeClr val="tx1">
                  <a:lumMod val="75000"/>
                  <a:lumOff val="25000"/>
                </a:schemeClr>
              </a:solidFill>
              <a:latin typeface="宋体" panose="02010600030101010101" pitchFamily="2" charset="-122"/>
              <a:ea typeface="宋体" panose="02010600030101010101" pitchFamily="2" charset="-122"/>
              <a:cs typeface="微软雅黑" panose="020B0503020204020204" charset="-122"/>
              <a:sym typeface="宋体" panose="02010600030101010101" pitchFamily="2" charset="-122"/>
            </a:endParaRPr>
          </a:p>
        </p:txBody>
      </p:sp>
      <p:sp>
        <p:nvSpPr>
          <p:cNvPr id="14" name="文本框 37"/>
          <p:cNvSpPr txBox="1"/>
          <p:nvPr>
            <p:custDataLst>
              <p:tags r:id="rId12"/>
            </p:custDataLst>
          </p:nvPr>
        </p:nvSpPr>
        <p:spPr>
          <a:xfrm>
            <a:off x="2644636" y="4528005"/>
            <a:ext cx="6315711" cy="1450340"/>
          </a:xfrm>
          <a:prstGeom prst="rect">
            <a:avLst/>
          </a:prstGeom>
          <a:noFill/>
          <a:ln w="22225">
            <a:solidFill>
              <a:srgbClr val="0070C0"/>
            </a:solidFill>
          </a:ln>
        </p:spPr>
        <p:txBody>
          <a:bodyPr wrap="square" lIns="121917" tIns="60958" rIns="121917" bIns="60958" rtlCol="0">
            <a:spAutoFit/>
          </a:bodyPr>
          <a:lstStyle/>
          <a:p>
            <a:pPr>
              <a:lnSpc>
                <a:spcPct val="120000"/>
              </a:lnSpc>
            </a:pPr>
            <a:r>
              <a:rPr lang="zh-CN" altLang="en-US" sz="2400" b="1">
                <a:latin typeface="宋体" panose="02010600030101010101" pitchFamily="2" charset="-122"/>
                <a:ea typeface="宋体" panose="02010600030101010101" pitchFamily="2" charset="-122"/>
                <a:cs typeface="微软雅黑" panose="020B0503020204020204" charset="-122"/>
                <a:sym typeface="宋体" panose="02010600030101010101" pitchFamily="2" charset="-122"/>
              </a:rPr>
              <a:t>危害</a:t>
            </a:r>
            <a:r>
              <a:rPr lang="zh-CN" altLang="en-US" sz="2400" b="1">
                <a:solidFill>
                  <a:srgbClr val="C00000"/>
                </a:solidFill>
                <a:latin typeface="宋体" panose="02010600030101010101" pitchFamily="2" charset="-122"/>
                <a:ea typeface="宋体" panose="02010600030101010101" pitchFamily="2" charset="-122"/>
                <a:sym typeface="宋体" panose="02010600030101010101" pitchFamily="2" charset="-122"/>
              </a:rPr>
              <a:t>国家</a:t>
            </a:r>
            <a:r>
              <a:rPr lang="zh-CN" altLang="en-US" sz="2400" b="1">
                <a:latin typeface="宋体" panose="02010600030101010101" pitchFamily="2" charset="-122"/>
                <a:ea typeface="宋体" panose="02010600030101010101" pitchFamily="2" charset="-122"/>
                <a:cs typeface="微软雅黑" panose="020B0503020204020204" charset="-122"/>
                <a:sym typeface="宋体" panose="02010600030101010101" pitchFamily="2" charset="-122"/>
              </a:rPr>
              <a:t>安全和统一的各种颠覆破坏活动、暴力恐怖活动、民族分裂活动、宗教极端活动；</a:t>
            </a:r>
            <a:endParaRPr lang="zh-CN" altLang="en-US" sz="2400" b="1">
              <a:solidFill>
                <a:schemeClr val="tx1">
                  <a:lumMod val="75000"/>
                  <a:lumOff val="25000"/>
                </a:schemeClr>
              </a:solidFill>
              <a:latin typeface="宋体" panose="02010600030101010101" pitchFamily="2" charset="-122"/>
              <a:ea typeface="宋体" panose="02010600030101010101" pitchFamily="2" charset="-122"/>
              <a:cs typeface="微软雅黑" panose="020B0503020204020204" charset="-122"/>
              <a:sym typeface="宋体" panose="02010600030101010101" pitchFamily="2" charset="-122"/>
            </a:endParaRPr>
          </a:p>
        </p:txBody>
      </p:sp>
      <p:sp>
        <p:nvSpPr>
          <p:cNvPr id="15" name="矩形 14"/>
          <p:cNvSpPr/>
          <p:nvPr>
            <p:custDataLst>
              <p:tags r:id="rId13"/>
            </p:custDataLst>
          </p:nvPr>
        </p:nvSpPr>
        <p:spPr>
          <a:xfrm>
            <a:off x="4835766" y="3484703"/>
            <a:ext cx="1259721" cy="982980"/>
          </a:xfrm>
          <a:prstGeom prst="rect">
            <a:avLst/>
          </a:prstGeom>
        </p:spPr>
        <p:txBody>
          <a:bodyPr wrap="square" lIns="121917" tIns="60958" rIns="121917" bIns="60958">
            <a:spAutoFit/>
          </a:bodyPr>
          <a:lstStyle/>
          <a:p>
            <a:r>
              <a:rPr lang="zh-CN" altLang="en-US" sz="2800" b="1">
                <a:solidFill>
                  <a:srgbClr val="C00000"/>
                </a:solidFill>
                <a:latin typeface="楷体" panose="02010609060101010101" charset="-122"/>
                <a:ea typeface="楷体" panose="02010609060101010101" charset="-122"/>
              </a:rPr>
              <a:t>打  击</a:t>
            </a:r>
          </a:p>
        </p:txBody>
      </p:sp>
      <p:sp>
        <p:nvSpPr>
          <p:cNvPr id="16" name="矩形 15"/>
          <p:cNvSpPr/>
          <p:nvPr>
            <p:custDataLst>
              <p:tags r:id="rId14"/>
            </p:custDataLst>
          </p:nvPr>
        </p:nvSpPr>
        <p:spPr>
          <a:xfrm rot="1216686">
            <a:off x="7077287" y="1789853"/>
            <a:ext cx="1225127" cy="552027"/>
          </a:xfrm>
          <a:prstGeom prst="rect">
            <a:avLst/>
          </a:prstGeom>
        </p:spPr>
        <p:txBody>
          <a:bodyPr wrap="square" lIns="121917" tIns="60958" rIns="121917" bIns="60958">
            <a:spAutoFit/>
          </a:bodyPr>
          <a:lstStyle/>
          <a:p>
            <a:r>
              <a:rPr lang="zh-CN" altLang="en-US" sz="2800" b="1">
                <a:solidFill>
                  <a:srgbClr val="C00000"/>
                </a:solidFill>
                <a:latin typeface="楷体" panose="02010609060101010101" charset="-122"/>
                <a:ea typeface="楷体" panose="02010609060101010101" charset="-122"/>
              </a:rPr>
              <a:t>打击</a:t>
            </a:r>
          </a:p>
        </p:txBody>
      </p:sp>
      <p:sp>
        <p:nvSpPr>
          <p:cNvPr id="17" name="文本框 40"/>
          <p:cNvSpPr txBox="1"/>
          <p:nvPr>
            <p:custDataLst>
              <p:tags r:id="rId15"/>
            </p:custDataLst>
          </p:nvPr>
        </p:nvSpPr>
        <p:spPr>
          <a:xfrm>
            <a:off x="7268246" y="2864257"/>
            <a:ext cx="4719215" cy="1450340"/>
          </a:xfrm>
          <a:prstGeom prst="rect">
            <a:avLst/>
          </a:prstGeom>
          <a:noFill/>
          <a:ln w="22225">
            <a:solidFill>
              <a:srgbClr val="0070C0"/>
            </a:solidFill>
          </a:ln>
        </p:spPr>
        <p:txBody>
          <a:bodyPr wrap="square" lIns="121917" tIns="60958" rIns="121917" bIns="60958" rtlCol="0">
            <a:spAutoFit/>
          </a:bodyPr>
          <a:lstStyle/>
          <a:p>
            <a:pPr>
              <a:lnSpc>
                <a:spcPct val="120000"/>
              </a:lnSpc>
              <a:spcAft>
                <a:spcPts val="800"/>
              </a:spcAft>
              <a:buClr>
                <a:srgbClr val="000000"/>
              </a:buClr>
              <a:defRPr/>
            </a:pPr>
            <a:r>
              <a:rPr lang="zh-CN" altLang="en-US" sz="2400" b="1">
                <a:latin typeface="宋体" panose="02010600030101010101" pitchFamily="2" charset="-122"/>
                <a:ea typeface="宋体" panose="02010600030101010101" pitchFamily="2" charset="-122"/>
                <a:cs typeface="微软雅黑" panose="020B0503020204020204" charset="-122"/>
                <a:sym typeface="宋体" panose="02010600030101010101" pitchFamily="2" charset="-122"/>
              </a:rPr>
              <a:t>危害</a:t>
            </a:r>
            <a:r>
              <a:rPr lang="zh-CN" altLang="en-US" sz="2400" b="1">
                <a:solidFill>
                  <a:srgbClr val="C00000"/>
                </a:solidFill>
                <a:latin typeface="宋体" panose="02010600030101010101" pitchFamily="2" charset="-122"/>
                <a:ea typeface="宋体" panose="02010600030101010101" pitchFamily="2" charset="-122"/>
                <a:sym typeface="宋体" panose="02010600030101010101" pitchFamily="2" charset="-122"/>
              </a:rPr>
              <a:t>人民群众</a:t>
            </a:r>
            <a:r>
              <a:rPr lang="zh-CN" altLang="en-US" sz="2400" b="1">
                <a:latin typeface="宋体" panose="02010600030101010101" pitchFamily="2" charset="-122"/>
                <a:ea typeface="宋体" panose="02010600030101010101" pitchFamily="2" charset="-122"/>
                <a:cs typeface="微软雅黑" panose="020B0503020204020204" charset="-122"/>
                <a:sym typeface="宋体" panose="02010600030101010101" pitchFamily="2" charset="-122"/>
              </a:rPr>
              <a:t>生命财产安全的各种犯罪活动，有效维护国家安全和公共秩序。</a:t>
            </a:r>
          </a:p>
        </p:txBody>
      </p:sp>
      <p:sp>
        <p:nvSpPr>
          <p:cNvPr id="20" name="矩形 19"/>
          <p:cNvSpPr/>
          <p:nvPr>
            <p:custDataLst>
              <p:tags r:id="rId16"/>
            </p:custDataLst>
          </p:nvPr>
        </p:nvSpPr>
        <p:spPr>
          <a:xfrm>
            <a:off x="269998" y="724352"/>
            <a:ext cx="4367316" cy="646331"/>
          </a:xfrm>
          <a:prstGeom prst="rect">
            <a:avLst/>
          </a:prstGeom>
          <a:solidFill>
            <a:srgbClr val="0070C0"/>
          </a:solid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0" cap="none" spc="12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a:rPr>
              <a:t>1</a:t>
            </a:r>
            <a:r>
              <a:rPr kumimoji="0" lang="zh-CN" altLang="en-US" sz="3600" b="1" i="0" u="none" strike="noStrike" kern="0" cap="none" spc="12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a:rPr>
              <a:t>．国家职能的表现</a:t>
            </a:r>
          </a:p>
        </p:txBody>
      </p:sp>
    </p:spTree>
    <p:custDataLst>
      <p:tags r:id="rId1"/>
    </p:custDataLst>
    <p:extLst>
      <p:ext uri="{BB962C8B-B14F-4D97-AF65-F5344CB8AC3E}">
        <p14:creationId xmlns:p14="http://schemas.microsoft.com/office/powerpoint/2010/main" val="25412791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17"/>
          <p:cNvCxnSpPr/>
          <p:nvPr>
            <p:custDataLst>
              <p:tags r:id="rId2"/>
            </p:custDataLst>
          </p:nvPr>
        </p:nvCxnSpPr>
        <p:spPr>
          <a:xfrm>
            <a:off x="0" y="540000"/>
            <a:ext cx="11685600" cy="0"/>
          </a:xfrm>
          <a:prstGeom prst="line">
            <a:avLst/>
          </a:prstGeom>
          <a:ln w="12700">
            <a:solidFill>
              <a:srgbClr val="ED3832"/>
            </a:solidFill>
          </a:ln>
        </p:spPr>
        <p:style>
          <a:lnRef idx="1">
            <a:schemeClr val="accent1"/>
          </a:lnRef>
          <a:fillRef idx="0">
            <a:schemeClr val="accent1"/>
          </a:fillRef>
          <a:effectRef idx="0">
            <a:schemeClr val="accent1"/>
          </a:effectRef>
          <a:fontRef idx="minor">
            <a:schemeClr val="tx1"/>
          </a:fontRef>
        </p:style>
      </p:cxnSp>
      <p:sp>
        <p:nvSpPr>
          <p:cNvPr id="7" name="文本框 26"/>
          <p:cNvSpPr txBox="1"/>
          <p:nvPr>
            <p:custDataLst>
              <p:tags r:id="rId3"/>
            </p:custDataLst>
          </p:nvPr>
        </p:nvSpPr>
        <p:spPr>
          <a:xfrm>
            <a:off x="190260" y="-35472"/>
            <a:ext cx="11213613" cy="646331"/>
          </a:xfrm>
          <a:prstGeom prst="rect">
            <a:avLst/>
          </a:prstGeom>
          <a:noFill/>
        </p:spPr>
        <p:txBody>
          <a:bodyPr wrap="square" rtlCol="0">
            <a:spAutoFit/>
          </a:bodyPr>
          <a:lstStyle/>
          <a:p>
            <a:r>
              <a:rPr lang="zh-CN" altLang="en-US" sz="3600">
                <a:latin typeface="华文新魏" panose="02010800040101010101" pitchFamily="2" charset="-122"/>
                <a:ea typeface="华文新魏" panose="02010800040101010101" pitchFamily="2" charset="-122"/>
              </a:rPr>
              <a:t>二、社会主义现代化建设的可靠保障</a:t>
            </a:r>
          </a:p>
        </p:txBody>
      </p:sp>
      <p:grpSp>
        <p:nvGrpSpPr>
          <p:cNvPr id="4" name="组合 3"/>
          <p:cNvGrpSpPr/>
          <p:nvPr>
            <p:custDataLst>
              <p:tags r:id="rId4"/>
            </p:custDataLst>
          </p:nvPr>
        </p:nvGrpSpPr>
        <p:grpSpPr>
          <a:xfrm flipH="1">
            <a:off x="0" y="5924551"/>
            <a:ext cx="2164659" cy="933448"/>
            <a:chOff x="5096139" y="3804842"/>
            <a:chExt cx="7095861" cy="3053158"/>
          </a:xfrm>
        </p:grpSpPr>
        <p:pic>
          <p:nvPicPr>
            <p:cNvPr id="5" name="图片 4" descr="图片包含 明亮, 桌子, 亮, 消防栓&#10;&#10;描述已自动生成"/>
            <p:cNvPicPr>
              <a:picLocks noChangeAspect="1"/>
            </p:cNvPicPr>
            <p:nvPr>
              <p:custDataLst>
                <p:tags r:id="rId11"/>
              </p:custDataLst>
            </p:nvPr>
          </p:nvPicPr>
          <p:blipFill>
            <a:blip r:embed="rId14">
              <a:extLst>
                <a:ext uri="{28A0092B-C50C-407E-A947-70E740481C1C}">
                  <a14:useLocalDpi xmlns:a14="http://schemas.microsoft.com/office/drawing/2010/main" val="0"/>
                </a:ext>
              </a:extLst>
            </a:blip>
            <a:srcRect l="24799" t="68703" b="2459"/>
            <a:stretch>
              <a:fillRect/>
            </a:stretch>
          </p:blipFill>
          <p:spPr>
            <a:xfrm>
              <a:off x="5111750" y="3804842"/>
              <a:ext cx="7080250" cy="3053158"/>
            </a:xfrm>
            <a:prstGeom prst="rect">
              <a:avLst/>
            </a:prstGeom>
          </p:spPr>
        </p:pic>
        <p:sp>
          <p:nvSpPr>
            <p:cNvPr id="8" name="矩形: 圆角 13"/>
            <p:cNvSpPr/>
            <p:nvPr>
              <p:custDataLst>
                <p:tags r:id="rId12"/>
              </p:custDataLst>
            </p:nvPr>
          </p:nvSpPr>
          <p:spPr>
            <a:xfrm>
              <a:off x="5096139" y="3804842"/>
              <a:ext cx="4730750" cy="3053158"/>
            </a:xfrm>
            <a:prstGeom prst="roundRect">
              <a:avLst>
                <a:gd name="adj" fmla="val 0"/>
              </a:avLst>
            </a:prstGeom>
            <a:gradFill>
              <a:gsLst>
                <a:gs pos="0">
                  <a:schemeClr val="bg1"/>
                </a:gs>
                <a:gs pos="100000">
                  <a:schemeClr val="bg1">
                    <a:alpha val="0"/>
                  </a:schemeClr>
                </a:gs>
              </a:gsLst>
              <a:lin ang="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pic>
        <p:nvPicPr>
          <p:cNvPr id="9" name="图片 8" descr="形状, 背景图案&#10;&#10;描述已自动生成"/>
          <p:cNvPicPr>
            <a:picLocks noChangeAspect="1"/>
          </p:cNvPicPr>
          <p:nvPr>
            <p:custDataLst>
              <p:tags r:id="rId5"/>
            </p:custDataLst>
          </p:nvPr>
        </p:nvPicPr>
        <p:blipFill>
          <a:blip r:embed="rId15">
            <a:extLst>
              <a:ext uri="{28A0092B-C50C-407E-A947-70E740481C1C}">
                <a14:useLocalDpi xmlns:a14="http://schemas.microsoft.com/office/drawing/2010/main" val="0"/>
              </a:ext>
            </a:extLst>
          </a:blip>
          <a:srcRect t="55464" b="-94"/>
          <a:stretch>
            <a:fillRect/>
          </a:stretch>
        </p:blipFill>
        <p:spPr>
          <a:xfrm>
            <a:off x="0" y="6356351"/>
            <a:ext cx="12192000" cy="501651"/>
          </a:xfrm>
          <a:prstGeom prst="rect">
            <a:avLst/>
          </a:prstGeom>
        </p:spPr>
      </p:pic>
      <p:sp>
        <p:nvSpPr>
          <p:cNvPr id="10" name="文本框 19"/>
          <p:cNvSpPr txBox="1"/>
          <p:nvPr>
            <p:custDataLst>
              <p:tags r:id="rId6"/>
            </p:custDataLst>
          </p:nvPr>
        </p:nvSpPr>
        <p:spPr>
          <a:xfrm>
            <a:off x="317588" y="2679339"/>
            <a:ext cx="6652172" cy="4001091"/>
          </a:xfrm>
          <a:prstGeom prst="rect">
            <a:avLst/>
          </a:prstGeom>
          <a:solidFill>
            <a:schemeClr val="bg1"/>
          </a:solidFill>
          <a:ln>
            <a:solidFill>
              <a:srgbClr val="C00000"/>
            </a:solidFill>
          </a:ln>
        </p:spPr>
        <p:txBody>
          <a:bodyPr wrap="square" lIns="121917" tIns="60958" rIns="121917" bIns="60958">
            <a:spAutoFit/>
          </a:bodyPr>
          <a:lstStyle/>
          <a:p>
            <a:pPr>
              <a:lnSpc>
                <a:spcPct val="150000"/>
              </a:lnSpc>
            </a:pPr>
            <a:r>
              <a:rPr lang="zh-CN" altLang="en-US" sz="2800" b="1">
                <a:latin typeface="宋体" panose="02010600030101010101" pitchFamily="2" charset="-122"/>
                <a:ea typeface="宋体" panose="02010600030101010101" pitchFamily="2" charset="-122"/>
                <a:cs typeface="微软雅黑" panose="020B0503020204020204" charset="-122"/>
                <a:sym typeface="宋体" panose="02010600030101010101" pitchFamily="2" charset="-122"/>
              </a:rPr>
              <a:t>    在中国共产党的领导下，制定和执行正确的路线、方针、政策，组织开展</a:t>
            </a:r>
            <a:r>
              <a:rPr lang="zh-CN" altLang="en-US" sz="2800" b="1">
                <a:solidFill>
                  <a:srgbClr val="C00000"/>
                </a:solidFill>
                <a:latin typeface="宋体" panose="02010600030101010101" pitchFamily="2" charset="-122"/>
                <a:ea typeface="宋体" panose="02010600030101010101" pitchFamily="2" charset="-122"/>
                <a:cs typeface="微软雅黑" panose="020B0503020204020204" charset="-122"/>
                <a:sym typeface="宋体" panose="02010600030101010101" pitchFamily="2" charset="-122"/>
              </a:rPr>
              <a:t>社会主义经济建设、政治建设、文化建设、社会建设和生态文明建设</a:t>
            </a:r>
            <a:r>
              <a:rPr lang="zh-CN" altLang="en-US" sz="2800" b="1">
                <a:latin typeface="宋体" panose="02010600030101010101" pitchFamily="2" charset="-122"/>
                <a:ea typeface="宋体" panose="02010600030101010101" pitchFamily="2" charset="-122"/>
                <a:cs typeface="微软雅黑" panose="020B0503020204020204" charset="-122"/>
                <a:sym typeface="宋体" panose="02010600030101010101" pitchFamily="2" charset="-122"/>
              </a:rPr>
              <a:t>，把我国建成富强民主文明和谐美丽的社会主义现代化强国，实现中华民族的伟大复兴。</a:t>
            </a:r>
            <a:endParaRPr lang="zh-CN" altLang="en-US" sz="2800" b="1">
              <a:latin typeface="宋体" panose="02010600030101010101" pitchFamily="2" charset="-122"/>
              <a:ea typeface="宋体" panose="02010600030101010101" pitchFamily="2" charset="-122"/>
            </a:endParaRPr>
          </a:p>
        </p:txBody>
      </p:sp>
      <p:sp>
        <p:nvSpPr>
          <p:cNvPr id="11" name="文本占位符 18"/>
          <p:cNvSpPr txBox="1"/>
          <p:nvPr>
            <p:custDataLst>
              <p:tags r:id="rId7"/>
            </p:custDataLst>
          </p:nvPr>
        </p:nvSpPr>
        <p:spPr>
          <a:xfrm>
            <a:off x="284333" y="2055526"/>
            <a:ext cx="5681037" cy="515620"/>
          </a:xfrm>
          <a:prstGeom prst="rect">
            <a:avLst/>
          </a:prstGeom>
          <a:noFill/>
        </p:spPr>
        <p:txBody>
          <a:bodyPr vert="horz" wrap="square" lIns="101597" tIns="0" rIns="82547" bIns="0" rtlCol="0">
            <a:sp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隶书" panose="02010509060101010101" charset="-122"/>
                <a:ea typeface="隶书" panose="02010509060101010101"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隶书" panose="02010509060101010101" charset="-122"/>
                <a:ea typeface="隶书" panose="02010509060101010101"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隶书" panose="02010509060101010101" charset="-122"/>
                <a:ea typeface="隶书" panose="02010509060101010101"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隶书" panose="02010509060101010101" charset="-122"/>
                <a:ea typeface="隶书" panose="020105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zh-CN" altLang="en-US" sz="2800" b="1">
                <a:solidFill>
                  <a:srgbClr val="C00000"/>
                </a:solidFill>
                <a:latin typeface="微软雅黑" panose="020B0503020204020204" charset="-122"/>
                <a:ea typeface="微软雅黑"/>
                <a:cs typeface="黑体" panose="02010609060101010101" pitchFamily="49" charset="-122"/>
                <a:sym typeface="宋体" panose="02010600030101010101" pitchFamily="2" charset="-122"/>
              </a:rPr>
              <a:t>②促进社会发展（五位一体）</a:t>
            </a:r>
            <a:endParaRPr lang="zh-CN" altLang="en-US" sz="2800" b="1">
              <a:solidFill>
                <a:srgbClr val="C00000"/>
              </a:solidFill>
              <a:latin typeface="微软雅黑" panose="020B0503020204020204" charset="-122"/>
              <a:ea typeface="微软雅黑"/>
              <a:sym typeface="+mn-ea"/>
            </a:endParaRPr>
          </a:p>
        </p:txBody>
      </p:sp>
      <p:sp>
        <p:nvSpPr>
          <p:cNvPr id="12" name="矩形 11"/>
          <p:cNvSpPr/>
          <p:nvPr>
            <p:custDataLst>
              <p:tags r:id="rId8"/>
            </p:custDataLst>
          </p:nvPr>
        </p:nvSpPr>
        <p:spPr>
          <a:xfrm>
            <a:off x="291663" y="1326495"/>
            <a:ext cx="2961702" cy="615549"/>
          </a:xfrm>
          <a:prstGeom prst="rect">
            <a:avLst/>
          </a:prstGeom>
          <a:solidFill>
            <a:srgbClr val="FFFF00"/>
          </a:solidFill>
        </p:spPr>
        <p:txBody>
          <a:bodyPr wrap="none" lIns="121917" tIns="60958" rIns="121917" bIns="60958">
            <a:spAutoFit/>
          </a:bodyPr>
          <a:lstStyle/>
          <a:p>
            <a:pPr algn="just"/>
            <a:r>
              <a:rPr lang="zh-CN" altLang="en-US" sz="3200" b="1">
                <a:solidFill>
                  <a:srgbClr val="C00000"/>
                </a:solidFill>
                <a:latin typeface="微软雅黑" panose="020B0503020204020204" charset="-122"/>
                <a:ea typeface="微软雅黑"/>
              </a:rPr>
              <a:t>（</a:t>
            </a:r>
            <a:r>
              <a:rPr lang="en-US" altLang="zh-CN" sz="3200" b="1">
                <a:solidFill>
                  <a:srgbClr val="C00000"/>
                </a:solidFill>
                <a:latin typeface="微软雅黑" panose="020B0503020204020204" charset="-122"/>
                <a:ea typeface="微软雅黑"/>
              </a:rPr>
              <a:t>1</a:t>
            </a:r>
            <a:r>
              <a:rPr lang="zh-CN" altLang="en-US" sz="3200" b="1">
                <a:solidFill>
                  <a:srgbClr val="C00000"/>
                </a:solidFill>
                <a:latin typeface="微软雅黑" panose="020B0503020204020204" charset="-122"/>
                <a:ea typeface="微软雅黑"/>
              </a:rPr>
              <a:t>）对内职能</a:t>
            </a:r>
          </a:p>
        </p:txBody>
      </p:sp>
      <p:pic>
        <p:nvPicPr>
          <p:cNvPr id="13" name="图片 12"/>
          <p:cNvPicPr>
            <a:picLocks noChangeAspect="1"/>
          </p:cNvPicPr>
          <p:nvPr>
            <p:custDataLst>
              <p:tags r:id="rId9"/>
            </p:custDataLst>
          </p:nvPr>
        </p:nvPicPr>
        <p:blipFill>
          <a:blip r:embed="rId16"/>
          <a:stretch>
            <a:fillRect/>
          </a:stretch>
        </p:blipFill>
        <p:spPr>
          <a:xfrm>
            <a:off x="7249885" y="2679339"/>
            <a:ext cx="4735921" cy="4001091"/>
          </a:xfrm>
          <a:prstGeom prst="rect">
            <a:avLst/>
          </a:prstGeom>
        </p:spPr>
      </p:pic>
      <p:sp>
        <p:nvSpPr>
          <p:cNvPr id="14" name="矩形 13"/>
          <p:cNvSpPr/>
          <p:nvPr>
            <p:custDataLst>
              <p:tags r:id="rId10"/>
            </p:custDataLst>
          </p:nvPr>
        </p:nvSpPr>
        <p:spPr>
          <a:xfrm>
            <a:off x="269998" y="606785"/>
            <a:ext cx="4367316" cy="646331"/>
          </a:xfrm>
          <a:prstGeom prst="rect">
            <a:avLst/>
          </a:prstGeom>
          <a:solidFill>
            <a:srgbClr val="0070C0"/>
          </a:solid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0" cap="none" spc="12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a:rPr>
              <a:t>1</a:t>
            </a:r>
            <a:r>
              <a:rPr kumimoji="0" lang="zh-CN" altLang="en-US" sz="3600" b="1" i="0" u="none" strike="noStrike" kern="0" cap="none" spc="12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a:rPr>
              <a:t>．国家职能的表现</a:t>
            </a:r>
          </a:p>
        </p:txBody>
      </p:sp>
    </p:spTree>
    <p:custDataLst>
      <p:tags r:id="rId1"/>
    </p:custDataLst>
    <p:extLst>
      <p:ext uri="{BB962C8B-B14F-4D97-AF65-F5344CB8AC3E}">
        <p14:creationId xmlns:p14="http://schemas.microsoft.com/office/powerpoint/2010/main" val="30933866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p:cNvSpPr txBox="1">
            <a:spLocks noGrp="1"/>
          </p:cNvSpPr>
          <p:nvPr>
            <p:ph type="body" sz="quarter" idx="4294967295"/>
            <p:custDataLst>
              <p:tags r:id="rId2"/>
            </p:custDataLst>
          </p:nvPr>
        </p:nvSpPr>
        <p:spPr>
          <a:xfrm>
            <a:off x="262255" y="1372235"/>
            <a:ext cx="8252460" cy="4708525"/>
          </a:xfrm>
          <a:prstGeom prst="rect">
            <a:avLst/>
          </a:prstGeom>
          <a:solidFill>
            <a:schemeClr val="bg1"/>
          </a:solidFill>
          <a:ln>
            <a:solidFill>
              <a:srgbClr val="FF0000"/>
            </a:solidFill>
          </a:ln>
        </p:spPr>
        <p:txBody>
          <a:bodyPr vert="horz" wrap="square" lIns="101600" tIns="0" rIns="82550" bIns="0" rtlCol="0">
            <a:sp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隶书" panose="02010509060101010101" pitchFamily="49" charset="-122"/>
                <a:ea typeface="隶书" panose="02010509060101010101" pitchFamily="49"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隶书" panose="02010509060101010101" pitchFamily="49" charset="-122"/>
                <a:ea typeface="隶书" panose="02010509060101010101" pitchFamily="49"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隶书" panose="02010509060101010101" pitchFamily="49" charset="-122"/>
                <a:ea typeface="隶书" panose="02010509060101010101" pitchFamily="49"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隶书" panose="02010509060101010101" pitchFamily="49" charset="-122"/>
                <a:ea typeface="隶书" panose="02010509060101010101" pitchFamily="49"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隶书" panose="02010509060101010101" pitchFamily="49" charset="-122"/>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00000"/>
              </a:lnSpc>
              <a:buClrTx/>
              <a:buSzTx/>
              <a:defRPr/>
            </a:pPr>
            <a:r>
              <a:rPr lang="zh-CN" altLang="en-US" sz="3200" b="1">
                <a:solidFill>
                  <a:srgbClr val="FF0000"/>
                </a:solidFill>
                <a:latin typeface="微软雅黑" panose="020B0503020204020204" charset="-122"/>
                <a:ea typeface="微软雅黑"/>
                <a:cs typeface="微软雅黑" panose="020B0503020204020204" charset="-122"/>
                <a:sym typeface="宋体" panose="02010600030101010101" pitchFamily="2" charset="-122"/>
              </a:rPr>
              <a:t>具体要求（四“坚定维护”）：</a:t>
            </a:r>
          </a:p>
          <a:p>
            <a:pPr marL="0" lvl="0" indent="0" algn="l">
              <a:lnSpc>
                <a:spcPct val="100000"/>
              </a:lnSpc>
              <a:buClrTx/>
              <a:buSzTx/>
              <a:buNone/>
              <a:defRPr/>
            </a:pPr>
            <a:r>
              <a:rPr lang="zh-CN" altLang="en-US" sz="3200" b="1">
                <a:latin typeface="华文中宋" panose="02010600040101010101" pitchFamily="2" charset="-122"/>
                <a:ea typeface="华文中宋" panose="02010600040101010101" pitchFamily="2" charset="-122"/>
                <a:cs typeface="楷体" panose="02010609060101010101" charset="-122"/>
                <a:sym typeface="Wingdings 2" panose="05020102010507070707" pitchFamily="18" charset="2"/>
              </a:rPr>
              <a:t></a:t>
            </a:r>
            <a:r>
              <a:rPr lang="zh-CN" altLang="en-US" sz="3200" b="1">
                <a:latin typeface="华文中宋" panose="02010600040101010101" pitchFamily="2" charset="-122"/>
                <a:ea typeface="华文中宋" panose="02010600040101010101" pitchFamily="2" charset="-122"/>
                <a:cs typeface="楷体" panose="02010609060101010101" charset="-122"/>
                <a:sym typeface="宋体" panose="02010600030101010101" pitchFamily="2" charset="-122"/>
              </a:rPr>
              <a:t>坚定维护国家的独立和主权；</a:t>
            </a:r>
          </a:p>
          <a:p>
            <a:pPr marL="0" lvl="0" indent="0" algn="l">
              <a:lnSpc>
                <a:spcPct val="100000"/>
              </a:lnSpc>
              <a:buClrTx/>
              <a:buSzTx/>
              <a:buNone/>
              <a:defRPr/>
            </a:pPr>
            <a:r>
              <a:rPr lang="zh-CN" altLang="en-US" sz="3200" b="1">
                <a:latin typeface="华文中宋" panose="02010600040101010101" pitchFamily="2" charset="-122"/>
                <a:ea typeface="华文中宋" panose="02010600040101010101" pitchFamily="2" charset="-122"/>
                <a:cs typeface="楷体" panose="02010609060101010101" charset="-122"/>
                <a:sym typeface="Wingdings 2" panose="05020102010507070707" pitchFamily="18" charset="2"/>
              </a:rPr>
              <a:t></a:t>
            </a:r>
            <a:r>
              <a:rPr lang="zh-CN" altLang="en-US" sz="3200" b="1">
                <a:latin typeface="华文中宋" panose="02010600040101010101" pitchFamily="2" charset="-122"/>
                <a:ea typeface="华文中宋" panose="02010600040101010101" pitchFamily="2" charset="-122"/>
                <a:cs typeface="楷体" panose="02010609060101010101" charset="-122"/>
                <a:sym typeface="宋体" panose="02010600030101010101" pitchFamily="2" charset="-122"/>
              </a:rPr>
              <a:t>坚定维护国家的领土完整；</a:t>
            </a:r>
          </a:p>
          <a:p>
            <a:pPr marL="0" lvl="0" indent="0" algn="l">
              <a:lnSpc>
                <a:spcPct val="100000"/>
              </a:lnSpc>
              <a:buClrTx/>
              <a:buSzTx/>
              <a:buNone/>
              <a:defRPr/>
            </a:pPr>
            <a:r>
              <a:rPr lang="zh-CN" altLang="en-US" sz="3200" b="1">
                <a:latin typeface="华文中宋" panose="02010600040101010101" pitchFamily="2" charset="-122"/>
                <a:ea typeface="华文中宋" panose="02010600040101010101" pitchFamily="2" charset="-122"/>
                <a:cs typeface="楷体" panose="02010609060101010101" charset="-122"/>
                <a:sym typeface="Wingdings 2" panose="05020102010507070707" pitchFamily="18" charset="2"/>
              </a:rPr>
              <a:t></a:t>
            </a:r>
            <a:r>
              <a:rPr lang="zh-CN" altLang="en-US" sz="3200" b="1">
                <a:latin typeface="华文中宋" panose="02010600040101010101" pitchFamily="2" charset="-122"/>
                <a:ea typeface="华文中宋" panose="02010600040101010101" pitchFamily="2" charset="-122"/>
                <a:cs typeface="楷体" panose="02010609060101010101" charset="-122"/>
                <a:sym typeface="宋体" panose="02010600030101010101" pitchFamily="2" charset="-122"/>
              </a:rPr>
              <a:t>坚定维护国家的各项安全和发展利益；</a:t>
            </a:r>
          </a:p>
          <a:p>
            <a:pPr marL="0" lvl="0" indent="0" algn="l">
              <a:lnSpc>
                <a:spcPct val="100000"/>
              </a:lnSpc>
              <a:buClrTx/>
              <a:buSzTx/>
              <a:buNone/>
              <a:defRPr/>
            </a:pPr>
            <a:r>
              <a:rPr lang="zh-CN" altLang="en-US" sz="3200" b="1">
                <a:latin typeface="华文中宋" panose="02010600040101010101" pitchFamily="2" charset="-122"/>
                <a:ea typeface="华文中宋" panose="02010600040101010101" pitchFamily="2" charset="-122"/>
                <a:cs typeface="楷体" panose="02010609060101010101" charset="-122"/>
                <a:sym typeface="Wingdings 2" panose="05020102010507070707" pitchFamily="18" charset="2"/>
              </a:rPr>
              <a:t></a:t>
            </a:r>
            <a:r>
              <a:rPr lang="zh-CN" altLang="en-US" sz="3200" b="1">
                <a:latin typeface="华文中宋" panose="02010600040101010101" pitchFamily="2" charset="-122"/>
                <a:ea typeface="华文中宋" panose="02010600040101010101" pitchFamily="2" charset="-122"/>
                <a:cs typeface="楷体" panose="02010609060101010101" charset="-122"/>
                <a:sym typeface="宋体" panose="02010600030101010101" pitchFamily="2" charset="-122"/>
              </a:rPr>
              <a:t>坚定维护国家的尊严。</a:t>
            </a:r>
          </a:p>
          <a:p>
            <a:pPr lvl="0" algn="l">
              <a:lnSpc>
                <a:spcPct val="100000"/>
              </a:lnSpc>
              <a:buClrTx/>
              <a:buSzTx/>
              <a:defRPr/>
            </a:pPr>
            <a:r>
              <a:rPr lang="zh-CN" altLang="en-US" sz="3200" b="1">
                <a:solidFill>
                  <a:srgbClr val="FF0000"/>
                </a:solidFill>
                <a:latin typeface="微软雅黑" panose="020B0503020204020204" charset="-122"/>
                <a:ea typeface="微软雅黑"/>
                <a:cs typeface="微软雅黑" panose="020B0503020204020204" charset="-122"/>
                <a:sym typeface="宋体" panose="02010600030101010101" pitchFamily="2" charset="-122"/>
              </a:rPr>
              <a:t>目的：</a:t>
            </a:r>
          </a:p>
          <a:p>
            <a:pPr lvl="0" algn="l">
              <a:lnSpc>
                <a:spcPct val="100000"/>
              </a:lnSpc>
              <a:buClrTx/>
              <a:buSzTx/>
              <a:defRPr/>
            </a:pPr>
            <a:r>
              <a:rPr lang="zh-CN" altLang="en-US" sz="3200" b="1">
                <a:solidFill>
                  <a:schemeClr val="dk1"/>
                </a:solidFill>
                <a:latin typeface="华文中宋" panose="02010600040101010101" pitchFamily="2" charset="-122"/>
                <a:ea typeface="华文中宋" panose="02010600040101010101" pitchFamily="2" charset="-122"/>
                <a:cs typeface="楷体" panose="02010609060101010101" charset="-122"/>
                <a:sym typeface="宋体" panose="02010600030101010101" pitchFamily="2" charset="-122"/>
              </a:rPr>
              <a:t>为我国的社会主义现代化建设提供有利的国际环境。</a:t>
            </a:r>
          </a:p>
        </p:txBody>
      </p:sp>
      <p:pic>
        <p:nvPicPr>
          <p:cNvPr id="14" name="图片 13"/>
          <p:cNvPicPr>
            <a:picLocks noChangeAspect="1"/>
          </p:cNvPicPr>
          <p:nvPr>
            <p:custDataLst>
              <p:tags r:id="rId3"/>
            </p:custDataLst>
          </p:nvPr>
        </p:nvPicPr>
        <p:blipFill>
          <a:blip r:embed="rId8">
            <a:clrChange>
              <a:clrFrom>
                <a:srgbClr val="F6F6F6">
                  <a:alpha val="100000"/>
                </a:srgbClr>
              </a:clrFrom>
              <a:clrTo>
                <a:srgbClr val="F6F6F6">
                  <a:alpha val="100000"/>
                  <a:alpha val="0"/>
                </a:srgbClr>
              </a:clrTo>
            </a:clrChange>
          </a:blip>
          <a:stretch>
            <a:fillRect/>
          </a:stretch>
        </p:blipFill>
        <p:spPr>
          <a:xfrm>
            <a:off x="8630920" y="1532255"/>
            <a:ext cx="3395345" cy="3731895"/>
          </a:xfrm>
          <a:prstGeom prst="rect">
            <a:avLst/>
          </a:prstGeom>
          <a:effectLst/>
        </p:spPr>
      </p:pic>
      <p:sp>
        <p:nvSpPr>
          <p:cNvPr id="2" name="矩形 1"/>
          <p:cNvSpPr/>
          <p:nvPr>
            <p:custDataLst>
              <p:tags r:id="rId4"/>
            </p:custDataLst>
          </p:nvPr>
        </p:nvSpPr>
        <p:spPr>
          <a:xfrm>
            <a:off x="74576" y="682286"/>
            <a:ext cx="8728672" cy="523220"/>
          </a:xfrm>
          <a:prstGeom prst="rect">
            <a:avLst/>
          </a:prstGeom>
          <a:solidFill>
            <a:srgbClr val="FFFF00"/>
          </a:solidFill>
        </p:spPr>
        <p:txBody>
          <a:bodyPr wrap="none">
            <a:spAutoFit/>
          </a:bodyPr>
          <a:lstStyle/>
          <a:p>
            <a:r>
              <a:rPr lang="zh-CN" altLang="en-US" sz="2800" b="1">
                <a:solidFill>
                  <a:srgbClr val="FF0000"/>
                </a:solidFill>
                <a:latin typeface="汉仪尚巍手书W" panose="00020600040101010101" pitchFamily="18" charset="-122"/>
                <a:ea typeface="微软雅黑"/>
                <a:cs typeface="汉仪尚巍手书W" panose="00020600040101010101" pitchFamily="18" charset="-122"/>
                <a:sym typeface="+mn-ea"/>
              </a:rPr>
              <a:t>（</a:t>
            </a:r>
            <a:r>
              <a:rPr lang="en-US" altLang="zh-CN" sz="2800" b="1">
                <a:solidFill>
                  <a:srgbClr val="FF0000"/>
                </a:solidFill>
                <a:latin typeface="汉仪尚巍手书W" panose="00020600040101010101" pitchFamily="18" charset="-122"/>
                <a:ea typeface="微软雅黑"/>
                <a:cs typeface="汉仪尚巍手书W" panose="00020600040101010101" pitchFamily="18" charset="-122"/>
                <a:sym typeface="+mn-ea"/>
              </a:rPr>
              <a:t>2</a:t>
            </a:r>
            <a:r>
              <a:rPr lang="zh-CN" altLang="en-US" sz="2800" b="1">
                <a:solidFill>
                  <a:srgbClr val="FF0000"/>
                </a:solidFill>
                <a:latin typeface="汉仪尚巍手书W" panose="00020600040101010101" pitchFamily="18" charset="-122"/>
                <a:ea typeface="微软雅黑"/>
                <a:cs typeface="汉仪尚巍手书W" panose="00020600040101010101" pitchFamily="18" charset="-122"/>
                <a:sym typeface="+mn-ea"/>
              </a:rPr>
              <a:t>）国家的对外职能</a:t>
            </a:r>
            <a:r>
              <a:rPr lang="en-US" altLang="zh-CN" sz="2800" b="1">
                <a:solidFill>
                  <a:srgbClr val="FF0000"/>
                </a:solidFill>
                <a:latin typeface="汉仪尚巍手书W" panose="00020600040101010101" pitchFamily="18" charset="-122"/>
                <a:ea typeface="微软雅黑"/>
                <a:cs typeface="汉仪尚巍手书W" panose="00020600040101010101" pitchFamily="18" charset="-122"/>
                <a:sym typeface="+mn-ea"/>
              </a:rPr>
              <a:t>——</a:t>
            </a:r>
            <a:r>
              <a:rPr lang="zh-CN" altLang="en-US" sz="2800" b="1">
                <a:solidFill>
                  <a:schemeClr val="accent1"/>
                </a:solidFill>
                <a:latin typeface="汉仪尚巍手书W" panose="00020600040101010101" pitchFamily="18" charset="-122"/>
                <a:ea typeface="微软雅黑"/>
                <a:cs typeface="汉仪尚巍手书W" panose="00020600040101010101" pitchFamily="18" charset="-122"/>
                <a:sym typeface="宋体" panose="02010600030101010101" pitchFamily="2" charset="-122"/>
              </a:rPr>
              <a:t>防御外来侵略，保卫国家安全</a:t>
            </a:r>
            <a:endParaRPr lang="zh-CN" altLang="en-US" sz="2800" b="1"/>
          </a:p>
        </p:txBody>
      </p:sp>
      <p:cxnSp>
        <p:nvCxnSpPr>
          <p:cNvPr id="6" name="直接连接符 17"/>
          <p:cNvCxnSpPr/>
          <p:nvPr>
            <p:custDataLst>
              <p:tags r:id="rId5"/>
            </p:custDataLst>
          </p:nvPr>
        </p:nvCxnSpPr>
        <p:spPr>
          <a:xfrm>
            <a:off x="0" y="540000"/>
            <a:ext cx="11685600" cy="0"/>
          </a:xfrm>
          <a:prstGeom prst="line">
            <a:avLst/>
          </a:prstGeom>
          <a:ln w="12700">
            <a:solidFill>
              <a:srgbClr val="ED3832"/>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6"/>
            </p:custDataLst>
          </p:nvPr>
        </p:nvSpPr>
        <p:spPr>
          <a:xfrm>
            <a:off x="229450" y="16780"/>
            <a:ext cx="8187306" cy="583565"/>
          </a:xfrm>
          <a:prstGeom prst="rect">
            <a:avLst/>
          </a:prstGeom>
          <a:noFill/>
        </p:spPr>
        <p:txBody>
          <a:bodyPr wrap="square" rtlCol="0">
            <a:spAutoFit/>
          </a:bodyPr>
          <a:lstStyle/>
          <a:p>
            <a:r>
              <a:rPr lang="zh-CN" altLang="en-US" sz="3200">
                <a:latin typeface="华文新魏" panose="02010800040101010101" pitchFamily="2" charset="-122"/>
                <a:ea typeface="华文新魏" panose="02010800040101010101" pitchFamily="2" charset="-122"/>
              </a:rPr>
              <a:t>二、社会主义现代化建设的可靠保障</a:t>
            </a:r>
          </a:p>
        </p:txBody>
      </p:sp>
    </p:spTree>
    <p:custDataLst>
      <p:tags r:id="rId1"/>
    </p:custDataLst>
    <p:extLst>
      <p:ext uri="{BB962C8B-B14F-4D97-AF65-F5344CB8AC3E}">
        <p14:creationId xmlns:p14="http://schemas.microsoft.com/office/powerpoint/2010/main" val="4054155550"/>
      </p:ext>
    </p:extLst>
  </p:cSld>
  <p:clrMapOvr>
    <a:masterClrMapping/>
  </p:clrMapOvr>
  <p:transition advTm="28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down)">
                                      <p:cBhvr>
                                        <p:cTn id="7" dur="500"/>
                                        <p:tgtEl>
                                          <p:spTgt spid="15">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wipe(down)">
                                      <p:cBhvr>
                                        <p:cTn id="10" dur="500"/>
                                        <p:tgtEl>
                                          <p:spTgt spid="1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Effect transition="in" filter="wipe(down)">
                                      <p:cBhvr>
                                        <p:cTn id="13" dur="500"/>
                                        <p:tgtEl>
                                          <p:spTgt spid="15">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xEl>
                                              <p:pRg st="4" end="4"/>
                                            </p:txEl>
                                          </p:spTgt>
                                        </p:tgtEl>
                                        <p:attrNameLst>
                                          <p:attrName>style.visibility</p:attrName>
                                        </p:attrNameLst>
                                      </p:cBhvr>
                                      <p:to>
                                        <p:strVal val="visible"/>
                                      </p:to>
                                    </p:set>
                                    <p:animEffect transition="in" filter="wipe(down)">
                                      <p:cBhvr>
                                        <p:cTn id="16" dur="500"/>
                                        <p:tgtEl>
                                          <p:spTgt spid="15">
                                            <p:txEl>
                                              <p:pRg st="4" end="4"/>
                                            </p:txEl>
                                          </p:spTgt>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5">
                                            <p:txEl>
                                              <p:pRg st="6" end="6"/>
                                            </p:txEl>
                                          </p:spTgt>
                                        </p:tgtEl>
                                        <p:attrNameLst>
                                          <p:attrName>style.visibility</p:attrName>
                                        </p:attrNameLst>
                                      </p:cBhvr>
                                      <p:to>
                                        <p:strVal val="visible"/>
                                      </p:to>
                                    </p:set>
                                    <p:animEffect transition="in" filter="wipe(down)">
                                      <p:cBhvr>
                                        <p:cTn id="21"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408305" y="733425"/>
          <a:ext cx="11385159" cy="5751195"/>
        </p:xfrm>
        <a:graphic>
          <a:graphicData uri="http://schemas.openxmlformats.org/drawingml/2006/table">
            <a:tbl>
              <a:tblPr firstRow="1" bandRow="1">
                <a:tableStyleId>{5C22544A-7EE6-4342-B048-85BDC9FD1C3A}</a:tableStyleId>
              </a:tblPr>
              <a:tblGrid>
                <a:gridCol w="925195">
                  <a:extLst>
                    <a:ext uri="{9D8B030D-6E8A-4147-A177-3AD203B41FA5}">
                      <a16:colId xmlns:a16="http://schemas.microsoft.com/office/drawing/2014/main" val="20000"/>
                    </a:ext>
                  </a:extLst>
                </a:gridCol>
                <a:gridCol w="1591945">
                  <a:extLst>
                    <a:ext uri="{9D8B030D-6E8A-4147-A177-3AD203B41FA5}">
                      <a16:colId xmlns:a16="http://schemas.microsoft.com/office/drawing/2014/main" val="20001"/>
                    </a:ext>
                  </a:extLst>
                </a:gridCol>
                <a:gridCol w="5552440">
                  <a:extLst>
                    <a:ext uri="{9D8B030D-6E8A-4147-A177-3AD203B41FA5}">
                      <a16:colId xmlns:a16="http://schemas.microsoft.com/office/drawing/2014/main" val="20002"/>
                    </a:ext>
                  </a:extLst>
                </a:gridCol>
                <a:gridCol w="3315579">
                  <a:extLst>
                    <a:ext uri="{9D8B030D-6E8A-4147-A177-3AD203B41FA5}">
                      <a16:colId xmlns:a16="http://schemas.microsoft.com/office/drawing/2014/main" val="20003"/>
                    </a:ext>
                  </a:extLst>
                </a:gridCol>
              </a:tblGrid>
              <a:tr h="518160">
                <a:tc gridSpan="2">
                  <a:txBody>
                    <a:bodyPr/>
                    <a:lstStyle/>
                    <a:p>
                      <a:pPr algn="ctr">
                        <a:buNone/>
                      </a:pPr>
                      <a:r>
                        <a:rPr lang="zh-CN" altLang="en-US" sz="2800" b="0">
                          <a:solidFill>
                            <a:srgbClr val="1E23EC"/>
                          </a:solidFill>
                          <a:latin typeface="方正粗黑宋简体" panose="02000000000000000000" charset="-122"/>
                          <a:ea typeface="方正粗黑宋简体" panose="02000000000000000000" charset="-122"/>
                        </a:rPr>
                        <a:t>职能</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rgbClr val="F2CDF6"/>
                    </a:solidFill>
                  </a:tcPr>
                </a:tc>
                <a:tc hMerge="1">
                  <a:txBody>
                    <a:bodyPr/>
                    <a:lstStyle/>
                    <a:p>
                      <a:endParaRPr/>
                    </a:p>
                  </a:txBody>
                  <a:tcPr anchor="ctr">
                    <a:lnL w="12700" cmpd="sng">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tc>
                  <a:txBody>
                    <a:bodyPr/>
                    <a:lstStyle/>
                    <a:p>
                      <a:pPr indent="0" algn="ctr" fontAlgn="auto">
                        <a:lnSpc>
                          <a:spcPts val="3280"/>
                        </a:lnSpc>
                        <a:buNone/>
                      </a:pPr>
                      <a:r>
                        <a:rPr lang="zh-CN" altLang="en-US" sz="2800" b="0">
                          <a:solidFill>
                            <a:srgbClr val="1E23EC"/>
                          </a:solidFill>
                          <a:latin typeface="方正粗黑宋简体" panose="02000000000000000000" charset="-122"/>
                          <a:ea typeface="方正粗黑宋简体" panose="02000000000000000000" charset="-122"/>
                          <a:sym typeface="+mn-ea"/>
                        </a:rPr>
                        <a:t>内容</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rgbClr val="F2CDF6"/>
                    </a:solidFill>
                  </a:tcPr>
                </a:tc>
                <a:tc>
                  <a:txBody>
                    <a:bodyPr/>
                    <a:lstStyle/>
                    <a:p>
                      <a:pPr indent="0" algn="ctr" fontAlgn="auto">
                        <a:lnSpc>
                          <a:spcPts val="3280"/>
                        </a:lnSpc>
                        <a:buNone/>
                      </a:pPr>
                      <a:r>
                        <a:rPr lang="zh-CN" altLang="en-US" sz="2800" b="0">
                          <a:solidFill>
                            <a:srgbClr val="1E23EC"/>
                          </a:solidFill>
                          <a:latin typeface="方正粗黑宋简体" panose="02000000000000000000" charset="-122"/>
                          <a:ea typeface="方正粗黑宋简体" panose="02000000000000000000" charset="-122"/>
                          <a:sym typeface="+mn-ea"/>
                        </a:rPr>
                        <a:t>目的</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rgbClr val="F2CDF6"/>
                    </a:solidFill>
                  </a:tcPr>
                </a:tc>
                <a:extLst>
                  <a:ext uri="{0D108BD9-81ED-4DB2-BD59-A6C34878D82A}">
                    <a16:rowId xmlns:a16="http://schemas.microsoft.com/office/drawing/2014/main" val="10000"/>
                  </a:ext>
                </a:extLst>
              </a:tr>
              <a:tr h="1179195">
                <a:tc rowSpan="2">
                  <a:txBody>
                    <a:bodyPr/>
                    <a:lstStyle/>
                    <a:p>
                      <a:pPr algn="ctr">
                        <a:buNone/>
                      </a:pPr>
                      <a:r>
                        <a:rPr lang="zh-CN" altLang="en-US" sz="2800" b="0">
                          <a:solidFill>
                            <a:schemeClr val="tx1"/>
                          </a:solidFill>
                          <a:uFillTx/>
                          <a:latin typeface="方正粗黑宋简体" panose="02000000000000000000" charset="-122"/>
                          <a:ea typeface="方正粗黑宋简体" panose="02000000000000000000" charset="-122"/>
                        </a:rPr>
                        <a:t>对内</a:t>
                      </a:r>
                    </a:p>
                    <a:p>
                      <a:pPr algn="ctr">
                        <a:buNone/>
                      </a:pPr>
                      <a:r>
                        <a:rPr lang="zh-CN" altLang="en-US" sz="2800" b="0">
                          <a:solidFill>
                            <a:schemeClr val="tx1"/>
                          </a:solidFill>
                          <a:uFillTx/>
                          <a:latin typeface="方正粗黑宋简体" panose="02000000000000000000" charset="-122"/>
                          <a:ea typeface="方正粗黑宋简体" panose="02000000000000000000" charset="-122"/>
                        </a:rPr>
                        <a:t>职能</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tc>
                  <a:txBody>
                    <a:bodyPr/>
                    <a:lstStyle/>
                    <a:p>
                      <a:pPr algn="ctr">
                        <a:buNone/>
                      </a:pPr>
                      <a:r>
                        <a:rPr lang="zh-CN" altLang="en-US" sz="2600" b="0">
                          <a:solidFill>
                            <a:srgbClr val="1E23EC"/>
                          </a:solidFill>
                          <a:uFillTx/>
                          <a:latin typeface="方正粗黑宋简体" panose="02000000000000000000" charset="-122"/>
                          <a:ea typeface="方正粗黑宋简体" panose="02000000000000000000" charset="-122"/>
                        </a:rPr>
                        <a:t>维护国家稳定</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tc>
                  <a:txBody>
                    <a:bodyPr/>
                    <a:lstStyle/>
                    <a:p>
                      <a:pPr indent="0" algn="l" fontAlgn="auto">
                        <a:lnSpc>
                          <a:spcPct val="100000"/>
                        </a:lnSpc>
                        <a:buNone/>
                      </a:pPr>
                      <a:r>
                        <a:rPr lang="zh-CN" altLang="en-US" sz="2300" b="1">
                          <a:solidFill>
                            <a:srgbClr val="1E23EC"/>
                          </a:solidFill>
                          <a:latin typeface="楷体" panose="02010609060101010101" charset="-122"/>
                          <a:ea typeface="楷体" panose="02010609060101010101" charset="-122"/>
                          <a:sym typeface="+mn-ea"/>
                        </a:rPr>
                        <a:t>①打击</a:t>
                      </a:r>
                      <a:r>
                        <a:rPr lang="zh-CN" altLang="en-US" sz="2300" b="1">
                          <a:solidFill>
                            <a:schemeClr val="tx1"/>
                          </a:solidFill>
                          <a:latin typeface="楷体" panose="02010609060101010101" charset="-122"/>
                          <a:ea typeface="楷体" panose="02010609060101010101" charset="-122"/>
                          <a:sym typeface="+mn-ea"/>
                        </a:rPr>
                        <a:t>危害社会主义制度的破坏活动；</a:t>
                      </a:r>
                      <a:endParaRPr lang="zh-CN" altLang="en-US" sz="2300" b="1">
                        <a:solidFill>
                          <a:schemeClr val="tx1"/>
                        </a:solidFill>
                        <a:latin typeface="楷体" panose="02010609060101010101" charset="-122"/>
                        <a:ea typeface="楷体" panose="02010609060101010101" charset="-122"/>
                      </a:endParaRPr>
                    </a:p>
                    <a:p>
                      <a:pPr indent="0" algn="l" fontAlgn="auto">
                        <a:lnSpc>
                          <a:spcPct val="100000"/>
                        </a:lnSpc>
                        <a:buNone/>
                      </a:pPr>
                      <a:r>
                        <a:rPr lang="zh-CN" altLang="en-US" sz="2300" b="1">
                          <a:solidFill>
                            <a:srgbClr val="1E23EC"/>
                          </a:solidFill>
                          <a:latin typeface="楷体" panose="02010609060101010101" charset="-122"/>
                          <a:ea typeface="楷体" panose="02010609060101010101" charset="-122"/>
                          <a:sym typeface="+mn-ea"/>
                        </a:rPr>
                        <a:t>②打击</a:t>
                      </a:r>
                      <a:r>
                        <a:rPr lang="zh-CN" altLang="en-US" sz="2300" b="1">
                          <a:solidFill>
                            <a:schemeClr val="tx1"/>
                          </a:solidFill>
                          <a:latin typeface="楷体" panose="02010609060101010101" charset="-122"/>
                          <a:ea typeface="楷体" panose="02010609060101010101" charset="-122"/>
                          <a:sym typeface="+mn-ea"/>
                        </a:rPr>
                        <a:t>危害国家安全和统一的犯罪活动；</a:t>
                      </a:r>
                      <a:endParaRPr lang="zh-CN" altLang="en-US" sz="2300" b="1">
                        <a:solidFill>
                          <a:schemeClr val="tx1"/>
                        </a:solidFill>
                        <a:latin typeface="楷体" panose="02010609060101010101" charset="-122"/>
                        <a:ea typeface="楷体" panose="02010609060101010101" charset="-122"/>
                      </a:endParaRPr>
                    </a:p>
                    <a:p>
                      <a:pPr indent="0" algn="l" fontAlgn="auto">
                        <a:lnSpc>
                          <a:spcPct val="100000"/>
                        </a:lnSpc>
                        <a:buNone/>
                      </a:pPr>
                      <a:r>
                        <a:rPr lang="zh-CN" altLang="en-US" sz="2300" b="1">
                          <a:solidFill>
                            <a:srgbClr val="1E23EC"/>
                          </a:solidFill>
                          <a:latin typeface="楷体" panose="02010609060101010101" charset="-122"/>
                          <a:ea typeface="楷体" panose="02010609060101010101" charset="-122"/>
                          <a:sym typeface="+mn-ea"/>
                        </a:rPr>
                        <a:t>③打击</a:t>
                      </a:r>
                      <a:r>
                        <a:rPr lang="zh-CN" altLang="en-US" sz="2300" b="1">
                          <a:solidFill>
                            <a:schemeClr val="tx1"/>
                          </a:solidFill>
                          <a:latin typeface="楷体" panose="02010609060101010101" charset="-122"/>
                          <a:ea typeface="楷体" panose="02010609060101010101" charset="-122"/>
                          <a:sym typeface="+mn-ea"/>
                        </a:rPr>
                        <a:t>危害人民生命财产安全的犯罪活动。</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tc>
                  <a:txBody>
                    <a:bodyPr/>
                    <a:lstStyle/>
                    <a:p>
                      <a:pPr indent="0" algn="l" fontAlgn="auto">
                        <a:lnSpc>
                          <a:spcPct val="100000"/>
                        </a:lnSpc>
                        <a:buNone/>
                      </a:pPr>
                      <a:r>
                        <a:rPr lang="zh-CN" altLang="en-US" sz="2300" b="1">
                          <a:solidFill>
                            <a:schemeClr val="tx1"/>
                          </a:solidFill>
                          <a:latin typeface="楷体" panose="02010609060101010101" charset="-122"/>
                          <a:ea typeface="楷体" panose="02010609060101010101" charset="-122"/>
                          <a:cs typeface="微软雅黑" panose="020B0503020204020204" charset="-122"/>
                          <a:sym typeface="+mn-ea"/>
                        </a:rPr>
                        <a:t>有效维护国家安全和公共秩序。</a:t>
                      </a:r>
                      <a:endParaRPr lang="en-US" altLang="zh-CN" sz="2300" b="1">
                        <a:solidFill>
                          <a:schemeClr val="tx1"/>
                        </a:solidFill>
                        <a:latin typeface="楷体" panose="02010609060101010101" charset="-122"/>
                        <a:ea typeface="楷体" panose="02010609060101010101" charset="-122"/>
                        <a:cs typeface="微软雅黑" panose="020B0503020204020204" charset="-122"/>
                        <a:sym typeface="+mn-ea"/>
                      </a:endParaRP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extLst>
                  <a:ext uri="{0D108BD9-81ED-4DB2-BD59-A6C34878D82A}">
                    <a16:rowId xmlns:a16="http://schemas.microsoft.com/office/drawing/2014/main" val="10001"/>
                  </a:ext>
                </a:extLst>
              </a:tr>
              <a:tr h="381000">
                <a:tc vMerge="1">
                  <a:txBody>
                    <a:bodyPr/>
                    <a:lstStyle/>
                    <a:p>
                      <a:endParaRPr/>
                    </a:p>
                  </a:txBody>
                  <a:tcPr>
                    <a:lnL w="28575">
                      <a:solidFill>
                        <a:schemeClr val="tx1"/>
                      </a:solidFill>
                      <a:prstDash val="solid"/>
                    </a:lnL>
                    <a:lnR w="28575">
                      <a:solidFill>
                        <a:schemeClr val="tx1"/>
                      </a:solidFill>
                      <a:prstDash val="solid"/>
                    </a:lnR>
                    <a:lnT w="12700" cmpd="sng">
                      <a:solidFill>
                        <a:schemeClr val="tx1"/>
                      </a:solidFill>
                      <a:prstDash val="solid"/>
                    </a:lnT>
                    <a:lnB w="28575">
                      <a:solidFill>
                        <a:schemeClr val="tx1"/>
                      </a:solidFill>
                      <a:prstDash val="solid"/>
                    </a:lnB>
                    <a:noFill/>
                  </a:tcPr>
                </a:tc>
                <a:tc>
                  <a:txBody>
                    <a:bodyPr/>
                    <a:lstStyle/>
                    <a:p>
                      <a:pPr algn="ctr">
                        <a:buNone/>
                      </a:pPr>
                      <a:r>
                        <a:rPr lang="zh-CN" altLang="en-US" sz="2600" b="0">
                          <a:solidFill>
                            <a:srgbClr val="1E23EC"/>
                          </a:solidFill>
                          <a:uFillTx/>
                          <a:latin typeface="方正粗黑宋简体" panose="02000000000000000000" charset="-122"/>
                          <a:ea typeface="方正粗黑宋简体" panose="02000000000000000000" charset="-122"/>
                        </a:rPr>
                        <a:t>促进社会发展</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tc>
                  <a:txBody>
                    <a:bodyPr/>
                    <a:lstStyle/>
                    <a:p>
                      <a:pPr indent="0" fontAlgn="auto">
                        <a:lnSpc>
                          <a:spcPct val="100000"/>
                        </a:lnSpc>
                        <a:buNone/>
                      </a:pPr>
                      <a:r>
                        <a:rPr lang="zh-CN" altLang="en-US" sz="2300" b="1">
                          <a:solidFill>
                            <a:schemeClr val="tx1"/>
                          </a:solidFill>
                          <a:latin typeface="楷体" panose="02010609060101010101" charset="-122"/>
                          <a:ea typeface="楷体" panose="02010609060101010101" charset="-122"/>
                          <a:cs typeface="微软雅黑" panose="020B0503020204020204" charset="-122"/>
                          <a:sym typeface="+mn-ea"/>
                        </a:rPr>
                        <a:t>在党的领导下，组织</a:t>
                      </a:r>
                      <a:r>
                        <a:rPr lang="en-US" altLang="en-US" sz="2300" b="1">
                          <a:solidFill>
                            <a:schemeClr val="tx1"/>
                          </a:solidFill>
                          <a:latin typeface="楷体" panose="02010609060101010101" charset="-122"/>
                          <a:ea typeface="楷体" panose="02010609060101010101" charset="-122"/>
                          <a:cs typeface="微软雅黑" panose="020B0503020204020204" charset="-122"/>
                          <a:sym typeface="+mn-ea"/>
                        </a:rPr>
                        <a:t>开展社会主义</a:t>
                      </a:r>
                      <a:r>
                        <a:rPr lang="zh-CN" altLang="en-US" sz="2300" b="1" u="sng">
                          <a:solidFill>
                            <a:srgbClr val="1E23EC"/>
                          </a:solidFill>
                          <a:latin typeface="楷体" panose="02010609060101010101" charset="-122"/>
                          <a:ea typeface="楷体" panose="02010609060101010101" charset="-122"/>
                          <a:cs typeface="微软雅黑" panose="020B0503020204020204" charset="-122"/>
                          <a:sym typeface="+mn-ea"/>
                        </a:rPr>
                        <a:t>经济建设、政治建设、文化建设、社会建设、生态文明</a:t>
                      </a:r>
                      <a:r>
                        <a:rPr lang="en-US" altLang="en-US" sz="2300" b="1" u="sng">
                          <a:solidFill>
                            <a:srgbClr val="1E23EC"/>
                          </a:solidFill>
                          <a:latin typeface="楷体" panose="02010609060101010101" charset="-122"/>
                          <a:ea typeface="楷体" panose="02010609060101010101" charset="-122"/>
                          <a:cs typeface="微软雅黑" panose="020B0503020204020204" charset="-122"/>
                          <a:sym typeface="+mn-ea"/>
                        </a:rPr>
                        <a:t>建设</a:t>
                      </a:r>
                      <a:r>
                        <a:rPr lang="zh-CN" altLang="en-US" sz="2300" b="1" u="sng">
                          <a:solidFill>
                            <a:srgbClr val="1E23EC"/>
                          </a:solidFill>
                          <a:latin typeface="楷体" panose="02010609060101010101" charset="-122"/>
                          <a:ea typeface="楷体" panose="02010609060101010101" charset="-122"/>
                          <a:cs typeface="微软雅黑" panose="020B0503020204020204" charset="-122"/>
                          <a:sym typeface="+mn-ea"/>
                        </a:rPr>
                        <a:t>（</a:t>
                      </a:r>
                      <a:r>
                        <a:rPr lang="en-US" altLang="zh-CN" sz="2300" b="1" u="sng">
                          <a:solidFill>
                            <a:srgbClr val="1E23EC"/>
                          </a:solidFill>
                          <a:latin typeface="楷体" panose="02010609060101010101" charset="-122"/>
                          <a:ea typeface="楷体" panose="02010609060101010101" charset="-122"/>
                          <a:cs typeface="微软雅黑" panose="020B0503020204020204" charset="-122"/>
                          <a:sym typeface="+mn-ea"/>
                        </a:rPr>
                        <a:t>“</a:t>
                      </a:r>
                      <a:r>
                        <a:rPr lang="zh-CN" altLang="en-US" sz="2300" b="1" u="sng">
                          <a:solidFill>
                            <a:srgbClr val="1E23EC"/>
                          </a:solidFill>
                          <a:latin typeface="楷体" panose="02010609060101010101" charset="-122"/>
                          <a:ea typeface="楷体" panose="02010609060101010101" charset="-122"/>
                          <a:cs typeface="微软雅黑" panose="020B0503020204020204" charset="-122"/>
                          <a:sym typeface="+mn-ea"/>
                        </a:rPr>
                        <a:t>五位一体</a:t>
                      </a:r>
                      <a:r>
                        <a:rPr lang="en-US" altLang="zh-CN" sz="2300" b="1" u="sng">
                          <a:solidFill>
                            <a:srgbClr val="1E23EC"/>
                          </a:solidFill>
                          <a:latin typeface="楷体" panose="02010609060101010101" charset="-122"/>
                          <a:ea typeface="楷体" panose="02010609060101010101" charset="-122"/>
                          <a:cs typeface="微软雅黑" panose="020B0503020204020204" charset="-122"/>
                          <a:sym typeface="+mn-ea"/>
                        </a:rPr>
                        <a:t>”</a:t>
                      </a:r>
                      <a:r>
                        <a:rPr lang="zh-CN" altLang="en-US" sz="2300" b="1" u="sng">
                          <a:solidFill>
                            <a:srgbClr val="1E23EC"/>
                          </a:solidFill>
                          <a:latin typeface="楷体" panose="02010609060101010101" charset="-122"/>
                          <a:ea typeface="楷体" panose="02010609060101010101" charset="-122"/>
                          <a:cs typeface="微软雅黑" panose="020B0503020204020204" charset="-122"/>
                          <a:sym typeface="+mn-ea"/>
                        </a:rPr>
                        <a:t>建设）</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tc>
                  <a:txBody>
                    <a:bodyPr/>
                    <a:lstStyle/>
                    <a:p>
                      <a:pPr indent="0" fontAlgn="auto">
                        <a:lnSpc>
                          <a:spcPct val="100000"/>
                        </a:lnSpc>
                        <a:buNone/>
                      </a:pPr>
                      <a:r>
                        <a:rPr lang="zh-CN" altLang="en-US" sz="2300" b="1">
                          <a:solidFill>
                            <a:schemeClr val="tx1"/>
                          </a:solidFill>
                          <a:latin typeface="楷体" panose="02010609060101010101" charset="-122"/>
                          <a:ea typeface="楷体" panose="02010609060101010101" charset="-122"/>
                          <a:cs typeface="微软雅黑" panose="020B0503020204020204" charset="-122"/>
                          <a:sym typeface="+mn-ea"/>
                        </a:rPr>
                        <a:t>把我国建设成为富强民主文明和谐美丽的社会主义现代化强国，</a:t>
                      </a:r>
                      <a:r>
                        <a:rPr lang="en-US" altLang="en-US" sz="2300" b="1">
                          <a:solidFill>
                            <a:schemeClr val="tx1"/>
                          </a:solidFill>
                          <a:latin typeface="楷体" panose="02010609060101010101" charset="-122"/>
                          <a:ea typeface="楷体" panose="02010609060101010101" charset="-122"/>
                          <a:cs typeface="微软雅黑" panose="020B0503020204020204" charset="-122"/>
                          <a:sym typeface="+mn-ea"/>
                        </a:rPr>
                        <a:t>实现中华民族的伟大复兴。</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extLst>
                  <a:ext uri="{0D108BD9-81ED-4DB2-BD59-A6C34878D82A}">
                    <a16:rowId xmlns:a16="http://schemas.microsoft.com/office/drawing/2014/main" val="10002"/>
                  </a:ext>
                </a:extLst>
              </a:tr>
              <a:tr h="655320">
                <a:tc rowSpan="2">
                  <a:txBody>
                    <a:bodyPr/>
                    <a:lstStyle/>
                    <a:p>
                      <a:pPr algn="ctr">
                        <a:buNone/>
                      </a:pPr>
                      <a:r>
                        <a:rPr lang="zh-CN" altLang="en-US" sz="2800" b="0">
                          <a:solidFill>
                            <a:schemeClr val="tx1"/>
                          </a:solidFill>
                          <a:uFillTx/>
                          <a:latin typeface="方正粗黑宋简体" panose="02000000000000000000" charset="-122"/>
                          <a:ea typeface="方正粗黑宋简体" panose="02000000000000000000" charset="-122"/>
                        </a:rPr>
                        <a:t>对外</a:t>
                      </a:r>
                    </a:p>
                    <a:p>
                      <a:pPr algn="ctr">
                        <a:buNone/>
                      </a:pPr>
                      <a:r>
                        <a:rPr lang="zh-CN" altLang="en-US" sz="2800" b="0">
                          <a:solidFill>
                            <a:schemeClr val="tx1"/>
                          </a:solidFill>
                          <a:uFillTx/>
                          <a:latin typeface="方正粗黑宋简体" panose="02000000000000000000" charset="-122"/>
                          <a:ea typeface="方正粗黑宋简体" panose="02000000000000000000" charset="-122"/>
                        </a:rPr>
                        <a:t>职能</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tc>
                  <a:txBody>
                    <a:bodyPr/>
                    <a:lstStyle/>
                    <a:p>
                      <a:pPr algn="ctr">
                        <a:buNone/>
                      </a:pPr>
                      <a:r>
                        <a:rPr lang="zh-CN" altLang="en-US" sz="2600" b="0">
                          <a:solidFill>
                            <a:srgbClr val="1E23EC"/>
                          </a:solidFill>
                          <a:uFillTx/>
                          <a:latin typeface="方正粗黑宋简体" panose="02000000000000000000" charset="-122"/>
                          <a:ea typeface="方正粗黑宋简体" panose="02000000000000000000" charset="-122"/>
                        </a:rPr>
                        <a:t>防御外来侵略</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tc rowSpan="2">
                  <a:txBody>
                    <a:bodyPr/>
                    <a:lstStyle/>
                    <a:p>
                      <a:pPr indent="0" algn="l" fontAlgn="auto">
                        <a:lnSpc>
                          <a:spcPct val="100000"/>
                        </a:lnSpc>
                        <a:buNone/>
                      </a:pPr>
                      <a:r>
                        <a:rPr lang="zh-CN" altLang="en-US" sz="2300" b="1">
                          <a:solidFill>
                            <a:srgbClr val="1E23EC"/>
                          </a:solidFill>
                          <a:latin typeface="楷体" panose="02010609060101010101" charset="-122"/>
                          <a:ea typeface="楷体" panose="02010609060101010101" charset="-122"/>
                          <a:sym typeface="+mn-ea"/>
                        </a:rPr>
                        <a:t>①坚定</a:t>
                      </a:r>
                      <a:r>
                        <a:rPr lang="zh-CN" altLang="en-US" sz="2300" b="1">
                          <a:solidFill>
                            <a:srgbClr val="404040"/>
                          </a:solidFill>
                          <a:latin typeface="楷体" panose="02010609060101010101" charset="-122"/>
                          <a:ea typeface="楷体" panose="02010609060101010101" charset="-122"/>
                          <a:sym typeface="+mn-ea"/>
                        </a:rPr>
                        <a:t>维护国家的独立和主权；</a:t>
                      </a:r>
                    </a:p>
                    <a:p>
                      <a:pPr indent="0" algn="l" fontAlgn="auto">
                        <a:lnSpc>
                          <a:spcPct val="100000"/>
                        </a:lnSpc>
                        <a:buNone/>
                      </a:pPr>
                      <a:r>
                        <a:rPr lang="zh-CN" altLang="en-US" sz="2300" b="1">
                          <a:solidFill>
                            <a:srgbClr val="1E23EC"/>
                          </a:solidFill>
                          <a:latin typeface="楷体" panose="02010609060101010101" charset="-122"/>
                          <a:ea typeface="楷体" panose="02010609060101010101" charset="-122"/>
                          <a:sym typeface="+mn-ea"/>
                        </a:rPr>
                        <a:t>②坚定</a:t>
                      </a:r>
                      <a:r>
                        <a:rPr lang="zh-CN" altLang="en-US" sz="2300" b="1">
                          <a:solidFill>
                            <a:srgbClr val="404040"/>
                          </a:solidFill>
                          <a:latin typeface="楷体" panose="02010609060101010101" charset="-122"/>
                          <a:ea typeface="楷体" panose="02010609060101010101" charset="-122"/>
                          <a:sym typeface="+mn-ea"/>
                        </a:rPr>
                        <a:t>维护国家的领土完整；</a:t>
                      </a:r>
                    </a:p>
                    <a:p>
                      <a:pPr indent="0" algn="l" fontAlgn="auto">
                        <a:lnSpc>
                          <a:spcPct val="100000"/>
                        </a:lnSpc>
                        <a:buNone/>
                      </a:pPr>
                      <a:r>
                        <a:rPr lang="zh-CN" altLang="en-US" sz="2300" b="1">
                          <a:solidFill>
                            <a:srgbClr val="1E23EC"/>
                          </a:solidFill>
                          <a:latin typeface="楷体" panose="02010609060101010101" charset="-122"/>
                          <a:ea typeface="楷体" panose="02010609060101010101" charset="-122"/>
                          <a:sym typeface="+mn-ea"/>
                        </a:rPr>
                        <a:t>③坚定</a:t>
                      </a:r>
                      <a:r>
                        <a:rPr lang="zh-CN" altLang="en-US" sz="2300" b="1">
                          <a:solidFill>
                            <a:srgbClr val="404040"/>
                          </a:solidFill>
                          <a:latin typeface="楷体" panose="02010609060101010101" charset="-122"/>
                          <a:ea typeface="楷体" panose="02010609060101010101" charset="-122"/>
                          <a:sym typeface="+mn-ea"/>
                        </a:rPr>
                        <a:t>维护国家的各项安全和发展利益；</a:t>
                      </a:r>
                    </a:p>
                    <a:p>
                      <a:pPr indent="0" algn="l" fontAlgn="auto">
                        <a:lnSpc>
                          <a:spcPct val="100000"/>
                        </a:lnSpc>
                        <a:buNone/>
                      </a:pPr>
                      <a:r>
                        <a:rPr lang="zh-CN" altLang="en-US" sz="2300" b="1">
                          <a:solidFill>
                            <a:srgbClr val="1E23EC"/>
                          </a:solidFill>
                          <a:latin typeface="楷体" panose="02010609060101010101" charset="-122"/>
                          <a:ea typeface="楷体" panose="02010609060101010101" charset="-122"/>
                          <a:sym typeface="+mn-ea"/>
                        </a:rPr>
                        <a:t>④坚定</a:t>
                      </a:r>
                      <a:r>
                        <a:rPr lang="zh-CN" altLang="en-US" sz="2300" b="1">
                          <a:solidFill>
                            <a:srgbClr val="404040"/>
                          </a:solidFill>
                          <a:latin typeface="楷体" panose="02010609060101010101" charset="-122"/>
                          <a:ea typeface="楷体" panose="02010609060101010101" charset="-122"/>
                          <a:sym typeface="+mn-ea"/>
                        </a:rPr>
                        <a:t>维护国家的尊严。</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tc rowSpan="2">
                  <a:txBody>
                    <a:bodyPr/>
                    <a:lstStyle/>
                    <a:p>
                      <a:pPr indent="0" algn="l" fontAlgn="auto">
                        <a:lnSpc>
                          <a:spcPct val="100000"/>
                        </a:lnSpc>
                        <a:buNone/>
                      </a:pPr>
                      <a:r>
                        <a:rPr lang="zh-CN" altLang="en-US" sz="2300" b="1">
                          <a:solidFill>
                            <a:srgbClr val="404040"/>
                          </a:solidFill>
                          <a:latin typeface="楷体" panose="02010609060101010101" charset="-122"/>
                          <a:ea typeface="楷体" panose="02010609060101010101" charset="-122"/>
                          <a:sym typeface="+mn-ea"/>
                        </a:rPr>
                        <a:t>构建和维护利于我国社会主义现代化建设的国际环境。</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extLst>
                  <a:ext uri="{0D108BD9-81ED-4DB2-BD59-A6C34878D82A}">
                    <a16:rowId xmlns:a16="http://schemas.microsoft.com/office/drawing/2014/main" val="10003"/>
                  </a:ext>
                </a:extLst>
              </a:tr>
              <a:tr h="655200">
                <a:tc vMerge="1">
                  <a:txBody>
                    <a:bodyPr/>
                    <a:lstStyle/>
                    <a:p>
                      <a:endParaRPr/>
                    </a:p>
                  </a:txBody>
                  <a:tcPr>
                    <a:lnL w="28575">
                      <a:solidFill>
                        <a:schemeClr val="tx1"/>
                      </a:solidFill>
                      <a:prstDash val="solid"/>
                    </a:lnL>
                    <a:lnR w="28575">
                      <a:solidFill>
                        <a:schemeClr val="tx1"/>
                      </a:solidFill>
                      <a:prstDash val="solid"/>
                    </a:lnR>
                    <a:lnT w="12700" cmpd="sng">
                      <a:solidFill>
                        <a:schemeClr val="tx1"/>
                      </a:solidFill>
                      <a:prstDash val="solid"/>
                    </a:lnT>
                    <a:lnB w="28575">
                      <a:solidFill>
                        <a:schemeClr val="tx1"/>
                      </a:solidFill>
                      <a:prstDash val="solid"/>
                    </a:lnB>
                    <a:noFill/>
                  </a:tcPr>
                </a:tc>
                <a:tc>
                  <a:txBody>
                    <a:bodyPr/>
                    <a:lstStyle/>
                    <a:p>
                      <a:pPr algn="ctr">
                        <a:buNone/>
                      </a:pPr>
                      <a:r>
                        <a:rPr lang="zh-CN" altLang="en-US" sz="2600" b="0">
                          <a:solidFill>
                            <a:srgbClr val="1E23EC"/>
                          </a:solidFill>
                          <a:uFillTx/>
                          <a:latin typeface="方正粗黑宋简体" panose="02000000000000000000" charset="-122"/>
                          <a:ea typeface="方正粗黑宋简体" panose="02000000000000000000" charset="-122"/>
                        </a:rPr>
                        <a:t>保卫国家安全</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tc vMerge="1">
                  <a:txBody>
                    <a:bodyPr/>
                    <a:lstStyle/>
                    <a:p>
                      <a:endParaRPr/>
                    </a:p>
                  </a:txBody>
                  <a:tcPr>
                    <a:lnL w="28575">
                      <a:solidFill>
                        <a:schemeClr val="tx1"/>
                      </a:solidFill>
                      <a:prstDash val="solid"/>
                    </a:lnL>
                    <a:lnR w="28575">
                      <a:solidFill>
                        <a:schemeClr val="tx1"/>
                      </a:solidFill>
                      <a:prstDash val="solid"/>
                    </a:lnR>
                    <a:lnT w="12700" cmpd="sng">
                      <a:solidFill>
                        <a:schemeClr val="tx1"/>
                      </a:solidFill>
                      <a:prstDash val="solid"/>
                    </a:lnT>
                    <a:lnB w="28575">
                      <a:solidFill>
                        <a:schemeClr val="tx1"/>
                      </a:solidFill>
                      <a:prstDash val="solid"/>
                    </a:lnB>
                    <a:noFill/>
                  </a:tcPr>
                </a:tc>
                <a:tc vMerge="1">
                  <a:txBody>
                    <a:bodyPr/>
                    <a:lstStyle/>
                    <a:p>
                      <a:endParaRPr/>
                    </a:p>
                  </a:txBody>
                  <a:tcPr>
                    <a:lnL w="28575">
                      <a:solidFill>
                        <a:schemeClr val="tx1"/>
                      </a:solidFill>
                      <a:prstDash val="solid"/>
                    </a:lnL>
                    <a:lnR w="28575">
                      <a:solidFill>
                        <a:schemeClr val="tx1"/>
                      </a:solidFill>
                      <a:prstDash val="solid"/>
                    </a:lnR>
                    <a:lnT w="12700" cmpd="sng">
                      <a:solidFill>
                        <a:schemeClr val="tx1"/>
                      </a:solidFill>
                      <a:prstDash val="solid"/>
                    </a:lnT>
                    <a:lnB w="28575">
                      <a:solidFill>
                        <a:schemeClr val="tx1"/>
                      </a:solidFill>
                      <a:prstDash val="solid"/>
                    </a:lnB>
                    <a:solidFill>
                      <a:schemeClr val="bg1"/>
                    </a:solidFill>
                  </a:tcPr>
                </a:tc>
                <a:extLst>
                  <a:ext uri="{0D108BD9-81ED-4DB2-BD59-A6C34878D82A}">
                    <a16:rowId xmlns:a16="http://schemas.microsoft.com/office/drawing/2014/main" val="10004"/>
                  </a:ext>
                </a:extLst>
              </a:tr>
              <a:tr h="381000">
                <a:tc>
                  <a:txBody>
                    <a:bodyPr/>
                    <a:lstStyle/>
                    <a:p>
                      <a:pPr algn="ctr">
                        <a:buNone/>
                      </a:pPr>
                      <a:r>
                        <a:rPr lang="zh-CN" altLang="en-US" sz="2800" b="0">
                          <a:solidFill>
                            <a:schemeClr val="tx1"/>
                          </a:solidFill>
                          <a:uFillTx/>
                          <a:latin typeface="方正粗黑宋简体" panose="02000000000000000000" charset="-122"/>
                          <a:ea typeface="方正粗黑宋简体" panose="02000000000000000000" charset="-122"/>
                        </a:rPr>
                        <a:t>作用</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tc gridSpan="3">
                  <a:txBody>
                    <a:bodyPr/>
                    <a:lstStyle/>
                    <a:p>
                      <a:pPr indent="0" fontAlgn="auto">
                        <a:lnSpc>
                          <a:spcPct val="100000"/>
                        </a:lnSpc>
                        <a:buNone/>
                      </a:pPr>
                      <a:r>
                        <a:rPr lang="zh-CN" altLang="en-US" sz="2300" b="1">
                          <a:solidFill>
                            <a:srgbClr val="404040"/>
                          </a:solidFill>
                          <a:latin typeface="楷体" panose="02010609060101010101" charset="-122"/>
                          <a:ea typeface="楷体" panose="02010609060101010101" charset="-122"/>
                          <a:sym typeface="+mn-ea"/>
                        </a:rPr>
                        <a:t>我国的国家职能与人民民主专政的国体相适应，为社会主义现代化建设提供</a:t>
                      </a:r>
                      <a:r>
                        <a:rPr lang="zh-CN" altLang="en-US" sz="2300" b="1" u="sng">
                          <a:solidFill>
                            <a:srgbClr val="1E23EC"/>
                          </a:solidFill>
                          <a:latin typeface="楷体" panose="02010609060101010101" charset="-122"/>
                          <a:ea typeface="楷体" panose="02010609060101010101" charset="-122"/>
                          <a:sym typeface="+mn-ea"/>
                        </a:rPr>
                        <a:t>可靠保障</a:t>
                      </a:r>
                      <a:r>
                        <a:rPr lang="zh-CN" altLang="en-US" sz="2300" b="1">
                          <a:solidFill>
                            <a:srgbClr val="404040"/>
                          </a:solidFill>
                          <a:latin typeface="楷体" panose="02010609060101010101" charset="-122"/>
                          <a:ea typeface="楷体" panose="02010609060101010101" charset="-122"/>
                          <a:sym typeface="+mn-ea"/>
                        </a:rPr>
                        <a:t>。</a:t>
                      </a:r>
                    </a:p>
                  </a:txBody>
                  <a:tcPr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tc hMerge="1">
                  <a:txBody>
                    <a:bodyPr/>
                    <a:lstStyle/>
                    <a:p>
                      <a:endParaRPr/>
                    </a:p>
                  </a:txBody>
                  <a:tcPr>
                    <a:lnL w="12700" cmpd="sng">
                      <a:solidFill>
                        <a:schemeClr val="tx1"/>
                      </a:solidFill>
                      <a:prstDash val="solid"/>
                    </a:lnL>
                    <a:lnR w="12700" cmpd="sng">
                      <a:solidFill>
                        <a:schemeClr val="tx1"/>
                      </a:solidFill>
                      <a:prstDash val="solid"/>
                    </a:lnR>
                    <a:lnT w="28575">
                      <a:solidFill>
                        <a:schemeClr val="tx1"/>
                      </a:solidFill>
                      <a:prstDash val="solid"/>
                    </a:lnT>
                    <a:lnB w="28575">
                      <a:solidFill>
                        <a:schemeClr val="tx1"/>
                      </a:solidFill>
                      <a:prstDash val="solid"/>
                    </a:lnB>
                    <a:noFill/>
                  </a:tcPr>
                </a:tc>
                <a:tc hMerge="1">
                  <a:txBody>
                    <a:bodyPr/>
                    <a:lstStyle/>
                    <a:p>
                      <a:endParaRPr/>
                    </a:p>
                  </a:txBody>
                  <a:tcPr>
                    <a:lnL w="12700" cmpd="sng">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chemeClr val="bg1"/>
                    </a:solidFill>
                  </a:tcPr>
                </a:tc>
                <a:extLst>
                  <a:ext uri="{0D108BD9-81ED-4DB2-BD59-A6C34878D82A}">
                    <a16:rowId xmlns:a16="http://schemas.microsoft.com/office/drawing/2014/main" val="10005"/>
                  </a:ext>
                </a:extLst>
              </a:tr>
            </a:tbl>
          </a:graphicData>
        </a:graphic>
      </p:graphicFrame>
      <p:sp>
        <p:nvSpPr>
          <p:cNvPr id="5" name="矩形 4"/>
          <p:cNvSpPr/>
          <p:nvPr>
            <p:custDataLst>
              <p:tags r:id="rId2"/>
            </p:custDataLst>
          </p:nvPr>
        </p:nvSpPr>
        <p:spPr>
          <a:xfrm>
            <a:off x="5021580" y="74295"/>
            <a:ext cx="2148205" cy="645160"/>
          </a:xfrm>
          <a:prstGeom prst="rect">
            <a:avLst/>
          </a:prstGeom>
        </p:spPr>
        <p:txBody>
          <a:bodyPr wrap="square">
            <a:spAutoFit/>
          </a:bodyPr>
          <a:lstStyle/>
          <a:p>
            <a:pPr algn="ctr"/>
            <a:r>
              <a:rPr lang="zh-CN" altLang="en-US" sz="3600" b="1">
                <a:solidFill>
                  <a:srgbClr val="F21832"/>
                </a:solidFill>
                <a:latin typeface="微软雅黑" panose="020B0503020204020204" charset="-122"/>
                <a:ea typeface="微软雅黑"/>
                <a:cs typeface="微软雅黑" panose="020B0503020204020204" charset="-122"/>
              </a:rPr>
              <a:t>国家职能</a:t>
            </a:r>
          </a:p>
        </p:txBody>
      </p:sp>
    </p:spTree>
    <p:extLst>
      <p:ext uri="{BB962C8B-B14F-4D97-AF65-F5344CB8AC3E}">
        <p14:creationId xmlns:p14="http://schemas.microsoft.com/office/powerpoint/2010/main" val="24179116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2"/>
            </p:custDataLst>
          </p:nvPr>
        </p:nvSpPr>
        <p:spPr>
          <a:xfrm>
            <a:off x="435610" y="269875"/>
            <a:ext cx="2148205" cy="645160"/>
          </a:xfrm>
          <a:prstGeom prst="rect">
            <a:avLst/>
          </a:prstGeom>
        </p:spPr>
        <p:txBody>
          <a:bodyPr wrap="square">
            <a:spAutoFit/>
          </a:bodyPr>
          <a:lstStyle/>
          <a:p>
            <a:pPr algn="ctr"/>
            <a:r>
              <a:rPr lang="zh-CN" altLang="en-US" sz="3600" b="1">
                <a:solidFill>
                  <a:schemeClr val="bg2">
                    <a:lumMod val="50000"/>
                  </a:schemeClr>
                </a:solidFill>
                <a:latin typeface="微软雅黑" panose="020B0503020204020204" charset="-122"/>
                <a:ea typeface="微软雅黑"/>
                <a:cs typeface="微软雅黑" panose="020B0503020204020204" charset="-122"/>
              </a:rPr>
              <a:t>国家职能</a:t>
            </a:r>
          </a:p>
        </p:txBody>
      </p:sp>
      <p:sp>
        <p:nvSpPr>
          <p:cNvPr id="3" name="文本框 2"/>
          <p:cNvSpPr txBox="1"/>
          <p:nvPr>
            <p:custDataLst>
              <p:tags r:id="rId3"/>
            </p:custDataLst>
          </p:nvPr>
        </p:nvSpPr>
        <p:spPr>
          <a:xfrm>
            <a:off x="1798320" y="1631950"/>
            <a:ext cx="1879600" cy="1173480"/>
          </a:xfrm>
          <a:prstGeom prst="rect">
            <a:avLst/>
          </a:prstGeom>
          <a:solidFill>
            <a:schemeClr val="lt1"/>
          </a:solidFill>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nchor="t">
            <a:spAutoFit/>
          </a:bodyPr>
          <a:lstStyle/>
          <a:p>
            <a:pPr>
              <a:lnSpc>
                <a:spcPct val="110000"/>
              </a:lnSpc>
            </a:pPr>
            <a:r>
              <a:rPr lang="zh-CN" altLang="en-US" sz="3200" b="1">
                <a:solidFill>
                  <a:srgbClr val="000000"/>
                </a:solidFill>
                <a:latin typeface="微软雅黑" panose="020B0503020204020204" charset="-122"/>
                <a:ea typeface="微软雅黑"/>
                <a:sym typeface="+mn-ea"/>
              </a:rPr>
              <a:t>国家性质（国体）</a:t>
            </a:r>
          </a:p>
        </p:txBody>
      </p:sp>
      <p:sp>
        <p:nvSpPr>
          <p:cNvPr id="4" name="右箭头 3"/>
          <p:cNvSpPr/>
          <p:nvPr>
            <p:custDataLst>
              <p:tags r:id="rId4"/>
            </p:custDataLst>
          </p:nvPr>
        </p:nvSpPr>
        <p:spPr>
          <a:xfrm>
            <a:off x="3772535" y="1979295"/>
            <a:ext cx="1892300" cy="151765"/>
          </a:xfrm>
          <a:prstGeom prst="rightArrow">
            <a:avLst/>
          </a:prstGeom>
          <a:solidFill>
            <a:schemeClr val="accent4"/>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lt1"/>
                </a:solidFill>
                <a:latin typeface="微软雅黑" panose="020B0503020204020204" charset="-122"/>
                <a:ea typeface="微软雅黑"/>
                <a:cs typeface="微软雅黑" panose="020B0503020204020204" charset="-122"/>
              </a:rPr>
              <a:t>    </a:t>
            </a:r>
            <a:endParaRPr lang="zh-CN" altLang="en-US" sz="2000" b="1">
              <a:solidFill>
                <a:schemeClr val="lt1"/>
              </a:solidFill>
              <a:latin typeface="微软雅黑" panose="020B0503020204020204" charset="-122"/>
              <a:ea typeface="微软雅黑"/>
              <a:cs typeface="微软雅黑" panose="020B0503020204020204" charset="-122"/>
            </a:endParaRPr>
          </a:p>
        </p:txBody>
      </p:sp>
      <p:sp>
        <p:nvSpPr>
          <p:cNvPr id="6" name="文本框 5"/>
          <p:cNvSpPr txBox="1"/>
          <p:nvPr>
            <p:custDataLst>
              <p:tags r:id="rId5"/>
            </p:custDataLst>
          </p:nvPr>
        </p:nvSpPr>
        <p:spPr>
          <a:xfrm>
            <a:off x="5759450" y="1922145"/>
            <a:ext cx="1993900" cy="632460"/>
          </a:xfrm>
          <a:prstGeom prst="rect">
            <a:avLst/>
          </a:prstGeom>
          <a:solidFill>
            <a:schemeClr val="lt1"/>
          </a:solidFill>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nchor="t">
            <a:spAutoFit/>
          </a:bodyPr>
          <a:lstStyle/>
          <a:p>
            <a:pPr algn="ctr">
              <a:lnSpc>
                <a:spcPct val="110000"/>
              </a:lnSpc>
            </a:pPr>
            <a:r>
              <a:rPr lang="zh-CN" altLang="en-US" sz="3200" b="1">
                <a:solidFill>
                  <a:srgbClr val="000000"/>
                </a:solidFill>
                <a:latin typeface="微软雅黑" panose="020B0503020204020204" charset="-122"/>
                <a:ea typeface="微软雅黑"/>
                <a:sym typeface="+mn-ea"/>
              </a:rPr>
              <a:t>国家职能</a:t>
            </a:r>
          </a:p>
        </p:txBody>
      </p:sp>
      <p:sp>
        <p:nvSpPr>
          <p:cNvPr id="7" name="左箭头 6"/>
          <p:cNvSpPr/>
          <p:nvPr>
            <p:custDataLst>
              <p:tags r:id="rId6"/>
            </p:custDataLst>
          </p:nvPr>
        </p:nvSpPr>
        <p:spPr>
          <a:xfrm>
            <a:off x="3772535" y="2363470"/>
            <a:ext cx="1892300" cy="144145"/>
          </a:xfrm>
          <a:prstGeom prst="leftArrow">
            <a:avLst/>
          </a:prstGeom>
          <a:solidFill>
            <a:schemeClr val="accent4"/>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lt1"/>
              </a:solidFill>
              <a:latin typeface="微软雅黑" panose="020B0503020204020204" charset="-122"/>
              <a:ea typeface="微软雅黑"/>
            </a:endParaRPr>
          </a:p>
        </p:txBody>
      </p:sp>
      <p:sp>
        <p:nvSpPr>
          <p:cNvPr id="25" name="矩形 24"/>
          <p:cNvSpPr/>
          <p:nvPr>
            <p:custDataLst>
              <p:tags r:id="rId7"/>
            </p:custDataLst>
          </p:nvPr>
        </p:nvSpPr>
        <p:spPr>
          <a:xfrm>
            <a:off x="8490585" y="1546225"/>
            <a:ext cx="1734820" cy="584835"/>
          </a:xfrm>
          <a:prstGeom prst="rect">
            <a:avLst/>
          </a:prstGeom>
          <a:solidFill>
            <a:srgbClr val="F6EF9A"/>
          </a:solidFill>
          <a:ln>
            <a:solidFill>
              <a:srgbClr val="1E23EC"/>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800">
                <a:solidFill>
                  <a:schemeClr val="dk1"/>
                </a:solidFill>
                <a:latin typeface="微软雅黑" panose="020B0503020204020204" charset="-122"/>
                <a:ea typeface="微软雅黑"/>
              </a:rPr>
              <a:t>对内职能</a:t>
            </a:r>
          </a:p>
        </p:txBody>
      </p:sp>
      <p:sp>
        <p:nvSpPr>
          <p:cNvPr id="27" name="矩形 26"/>
          <p:cNvSpPr/>
          <p:nvPr>
            <p:custDataLst>
              <p:tags r:id="rId8"/>
            </p:custDataLst>
          </p:nvPr>
        </p:nvSpPr>
        <p:spPr>
          <a:xfrm>
            <a:off x="8510270" y="2505075"/>
            <a:ext cx="1700530" cy="584835"/>
          </a:xfrm>
          <a:prstGeom prst="rect">
            <a:avLst/>
          </a:prstGeom>
          <a:solidFill>
            <a:srgbClr val="F6EF9A"/>
          </a:solidFill>
          <a:ln>
            <a:solidFill>
              <a:srgbClr val="1E23EC"/>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800">
                <a:solidFill>
                  <a:schemeClr val="dk1"/>
                </a:solidFill>
                <a:latin typeface="微软雅黑" panose="020B0503020204020204" charset="-122"/>
                <a:ea typeface="微软雅黑"/>
              </a:rPr>
              <a:t>对外职能</a:t>
            </a:r>
          </a:p>
        </p:txBody>
      </p:sp>
      <p:grpSp>
        <p:nvGrpSpPr>
          <p:cNvPr id="13" name="组合 12"/>
          <p:cNvGrpSpPr/>
          <p:nvPr>
            <p:custDataLst>
              <p:tags r:id="rId9"/>
            </p:custDataLst>
          </p:nvPr>
        </p:nvGrpSpPr>
        <p:grpSpPr>
          <a:xfrm>
            <a:off x="7753350" y="1862455"/>
            <a:ext cx="737235" cy="902970"/>
            <a:chOff x="10229" y="3598"/>
            <a:chExt cx="1161" cy="1422"/>
          </a:xfrm>
        </p:grpSpPr>
        <p:cxnSp>
          <p:nvCxnSpPr>
            <p:cNvPr id="35" name="直接连接符 34"/>
            <p:cNvCxnSpPr/>
            <p:nvPr>
              <p:custDataLst>
                <p:tags r:id="rId14"/>
              </p:custDataLst>
            </p:nvPr>
          </p:nvCxnSpPr>
          <p:spPr>
            <a:xfrm flipV="1">
              <a:off x="10229" y="3598"/>
              <a:ext cx="1121" cy="618"/>
            </a:xfrm>
            <a:prstGeom prst="line">
              <a:avLst/>
            </a:prstGeom>
          </p:spPr>
          <p:style>
            <a:lnRef idx="3">
              <a:schemeClr val="dk1"/>
            </a:lnRef>
            <a:fillRef idx="0">
              <a:schemeClr val="dk1"/>
            </a:fillRef>
            <a:effectRef idx="2">
              <a:schemeClr val="dk1"/>
            </a:effectRef>
            <a:fontRef idx="minor">
              <a:schemeClr val="tx1"/>
            </a:fontRef>
          </p:style>
        </p:cxnSp>
        <p:cxnSp>
          <p:nvCxnSpPr>
            <p:cNvPr id="36" name="直接连接符 35"/>
            <p:cNvCxnSpPr/>
            <p:nvPr>
              <p:custDataLst>
                <p:tags r:id="rId15"/>
              </p:custDataLst>
            </p:nvPr>
          </p:nvCxnSpPr>
          <p:spPr>
            <a:xfrm>
              <a:off x="10260" y="4249"/>
              <a:ext cx="1130" cy="771"/>
            </a:xfrm>
            <a:prstGeom prst="line">
              <a:avLst/>
            </a:prstGeom>
          </p:spPr>
          <p:style>
            <a:lnRef idx="3">
              <a:schemeClr val="dk1"/>
            </a:lnRef>
            <a:fillRef idx="0">
              <a:schemeClr val="dk1"/>
            </a:fillRef>
            <a:effectRef idx="2">
              <a:schemeClr val="dk1"/>
            </a:effectRef>
            <a:fontRef idx="minor">
              <a:schemeClr val="tx1"/>
            </a:fontRef>
          </p:style>
        </p:cxnSp>
      </p:grpSp>
      <p:sp>
        <p:nvSpPr>
          <p:cNvPr id="2" name="文本框 1"/>
          <p:cNvSpPr txBox="1"/>
          <p:nvPr>
            <p:custDataLst>
              <p:tags r:id="rId10"/>
            </p:custDataLst>
          </p:nvPr>
        </p:nvSpPr>
        <p:spPr>
          <a:xfrm>
            <a:off x="520700" y="4286885"/>
            <a:ext cx="11041380" cy="2071370"/>
          </a:xfrm>
          <a:prstGeom prst="rect">
            <a:avLst/>
          </a:prstGeom>
          <a:solidFill>
            <a:schemeClr val="lt1"/>
          </a:solidFill>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0" algn="l" fontAlgn="auto">
              <a:lnSpc>
                <a:spcPts val="3860"/>
              </a:lnSpc>
            </a:pPr>
            <a:r>
              <a:rPr lang="en-US" altLang="zh-CN" sz="2800" b="1">
                <a:solidFill>
                  <a:srgbClr val="00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800" b="1">
                <a:solidFill>
                  <a:srgbClr val="000000"/>
                </a:solidFill>
                <a:latin typeface="方正粗黑宋简体" panose="02000000000000000000" charset="-122"/>
                <a:ea typeface="方正粗黑宋简体" panose="02000000000000000000" charset="-122"/>
                <a:cs typeface="方正粗黑宋简体" panose="02000000000000000000" charset="-122"/>
                <a:sym typeface="+mn-ea"/>
              </a:rPr>
              <a:t>注意：</a:t>
            </a:r>
          </a:p>
          <a:p>
            <a:pPr indent="0" algn="l" fontAlgn="auto">
              <a:lnSpc>
                <a:spcPts val="3860"/>
              </a:lnSpc>
            </a:pPr>
            <a:r>
              <a:rPr lang="zh-CN" sz="2800" b="1">
                <a:solidFill>
                  <a:srgbClr val="1E23EC"/>
                </a:solidFill>
                <a:latin typeface="方正粗黑宋简体" panose="02000000000000000000" charset="-122"/>
                <a:ea typeface="方正粗黑宋简体" panose="02000000000000000000" charset="-122"/>
                <a:cs typeface="方正粗黑宋简体" panose="02000000000000000000" charset="-122"/>
                <a:sym typeface="+mn-ea"/>
              </a:rPr>
              <a:t>履行国家职能的主体</a:t>
            </a:r>
            <a:r>
              <a:rPr lang="en-US" altLang="zh-CN" sz="2800" b="1">
                <a:solidFill>
                  <a:srgbClr val="1E23EC"/>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800" b="1">
                <a:solidFill>
                  <a:srgbClr val="1E23EC"/>
                </a:solidFill>
                <a:latin typeface="方正粗黑宋简体" panose="02000000000000000000" charset="-122"/>
                <a:ea typeface="方正粗黑宋简体" panose="02000000000000000000" charset="-122"/>
                <a:cs typeface="方正粗黑宋简体" panose="02000000000000000000" charset="-122"/>
                <a:sym typeface="+mn-ea"/>
              </a:rPr>
              <a:t>政府等国家机关</a:t>
            </a:r>
            <a:r>
              <a:rPr lang="zh-CN" altLang="en-US" sz="2800" b="1">
                <a:solidFill>
                  <a:srgbClr val="000000"/>
                </a:solidFill>
                <a:latin typeface="方正粗黑宋简体" panose="02000000000000000000" charset="-122"/>
                <a:ea typeface="方正粗黑宋简体" panose="02000000000000000000" charset="-122"/>
                <a:cs typeface="方正粗黑宋简体" panose="02000000000000000000" charset="-122"/>
                <a:sym typeface="+mn-ea"/>
              </a:rPr>
              <a:t>，中国共产党、各民主党派、社会组织、政协、村委会、居委会都不是国家机关、都不能行使国家职能。</a:t>
            </a:r>
          </a:p>
        </p:txBody>
      </p:sp>
      <p:sp>
        <p:nvSpPr>
          <p:cNvPr id="10" name="文本框 9"/>
          <p:cNvSpPr txBox="1"/>
          <p:nvPr>
            <p:custDataLst>
              <p:tags r:id="rId11"/>
            </p:custDataLst>
          </p:nvPr>
        </p:nvSpPr>
        <p:spPr>
          <a:xfrm>
            <a:off x="4106545" y="1613535"/>
            <a:ext cx="1224280" cy="398780"/>
          </a:xfrm>
          <a:prstGeom prst="rect">
            <a:avLst/>
          </a:prstGeom>
          <a:noFill/>
        </p:spPr>
        <p:txBody>
          <a:bodyPr wrap="square" rtlCol="0" anchor="t">
            <a:spAutoFit/>
          </a:bodyPr>
          <a:lstStyle/>
          <a:p>
            <a:pPr algn="ctr"/>
            <a:r>
              <a:rPr lang="zh-CN" altLang="en-US" sz="2000" b="1">
                <a:solidFill>
                  <a:srgbClr val="1E23EC"/>
                </a:solidFill>
                <a:latin typeface="微软雅黑" panose="020B0503020204020204" charset="-122"/>
                <a:ea typeface="微软雅黑"/>
                <a:cs typeface="微软雅黑" panose="020B0503020204020204" charset="-122"/>
                <a:sym typeface="+mn-ea"/>
              </a:rPr>
              <a:t>决定</a:t>
            </a:r>
          </a:p>
        </p:txBody>
      </p:sp>
      <p:sp>
        <p:nvSpPr>
          <p:cNvPr id="11" name="文本框 10"/>
          <p:cNvSpPr txBox="1"/>
          <p:nvPr>
            <p:custDataLst>
              <p:tags r:id="rId12"/>
            </p:custDataLst>
          </p:nvPr>
        </p:nvSpPr>
        <p:spPr>
          <a:xfrm>
            <a:off x="4242435" y="2480310"/>
            <a:ext cx="952500" cy="398780"/>
          </a:xfrm>
          <a:prstGeom prst="rect">
            <a:avLst/>
          </a:prstGeom>
          <a:noFill/>
        </p:spPr>
        <p:txBody>
          <a:bodyPr wrap="square" rtlCol="0" anchor="t">
            <a:spAutoFit/>
          </a:bodyPr>
          <a:lstStyle/>
          <a:p>
            <a:pPr algn="ctr"/>
            <a:r>
              <a:rPr lang="zh-CN" altLang="en-US" sz="2000" b="1">
                <a:solidFill>
                  <a:srgbClr val="1E23EC"/>
                </a:solidFill>
                <a:latin typeface="微软雅黑" panose="020B0503020204020204" charset="-122"/>
                <a:ea typeface="微软雅黑"/>
                <a:sym typeface="+mn-ea"/>
              </a:rPr>
              <a:t>体现</a:t>
            </a:r>
          </a:p>
        </p:txBody>
      </p:sp>
      <p:sp>
        <p:nvSpPr>
          <p:cNvPr id="12" name="文本框 11"/>
          <p:cNvSpPr txBox="1"/>
          <p:nvPr>
            <p:custDataLst>
              <p:tags r:id="rId13"/>
            </p:custDataLst>
          </p:nvPr>
        </p:nvSpPr>
        <p:spPr>
          <a:xfrm>
            <a:off x="1519555" y="3117215"/>
            <a:ext cx="2436495" cy="521970"/>
          </a:xfrm>
          <a:prstGeom prst="rect">
            <a:avLst/>
          </a:prstGeom>
          <a:solidFill>
            <a:srgbClr val="F6EF9A"/>
          </a:solidFill>
          <a:ln>
            <a:solidFill>
              <a:srgbClr val="1E23EC"/>
            </a:solidFill>
          </a:ln>
        </p:spPr>
        <p:txBody>
          <a:bodyPr wrap="square" rtlCol="0">
            <a:spAutoFit/>
          </a:bodyPr>
          <a:lstStyle/>
          <a:p>
            <a:pPr algn="ctr"/>
            <a:r>
              <a:rPr lang="zh-CN" altLang="en-US" sz="2800" b="1">
                <a:latin typeface="方正粗黑宋简体" panose="02000000000000000000" charset="-122"/>
                <a:ea typeface="方正粗黑宋简体" panose="02000000000000000000" charset="-122"/>
              </a:rPr>
              <a:t>人民民主专政</a:t>
            </a:r>
          </a:p>
        </p:txBody>
      </p:sp>
    </p:spTree>
    <p:custDataLst>
      <p:tags r:id="rId1"/>
    </p:custDataLst>
    <p:extLst>
      <p:ext uri="{BB962C8B-B14F-4D97-AF65-F5344CB8AC3E}">
        <p14:creationId xmlns:p14="http://schemas.microsoft.com/office/powerpoint/2010/main" val="26741932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43011" y="183854"/>
            <a:ext cx="4616116" cy="583565"/>
          </a:xfrm>
          <a:prstGeom prst="rect">
            <a:avLst/>
          </a:prstGeom>
          <a:noFill/>
        </p:spPr>
        <p:txBody>
          <a:bodyPr wrap="square">
            <a:spAutoFit/>
          </a:bodyPr>
          <a:lstStyle/>
          <a:p>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履行国家职能的主体：</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custDataLst>
              <p:tags r:id="rId2"/>
            </p:custDataLst>
          </p:nvPr>
        </p:nvSpPr>
        <p:spPr>
          <a:xfrm>
            <a:off x="1640660" y="1433696"/>
            <a:ext cx="5326197" cy="4616648"/>
          </a:xfrm>
          <a:prstGeom prst="rect">
            <a:avLst/>
          </a:prstGeom>
          <a:noFill/>
          <a:ln>
            <a:prstDash val="dashDot"/>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zh-CN" altLang="en-US" sz="2800" b="1">
                <a:latin typeface="微软雅黑" panose="020B0503020204020204" pitchFamily="34" charset="-122"/>
                <a:ea typeface="微软雅黑" panose="020B0503020204020204" pitchFamily="34" charset="-122"/>
              </a:rPr>
              <a:t>国家</a:t>
            </a:r>
            <a:r>
              <a:rPr lang="zh-CN" altLang="en-US" sz="2800" b="1">
                <a:solidFill>
                  <a:srgbClr val="FF0000"/>
                </a:solidFill>
                <a:latin typeface="微软雅黑" panose="020B0503020204020204" pitchFamily="34" charset="-122"/>
                <a:ea typeface="微软雅黑" panose="020B0503020204020204" pitchFamily="34" charset="-122"/>
              </a:rPr>
              <a:t>元首</a:t>
            </a:r>
            <a:r>
              <a:rPr lang="zh-CN" altLang="en-US" sz="2800" b="1">
                <a:latin typeface="微软雅黑" panose="020B0503020204020204" pitchFamily="34" charset="-122"/>
                <a:ea typeface="微软雅黑" panose="020B0503020204020204" pitchFamily="34" charset="-122"/>
              </a:rPr>
              <a:t>：国家主席和副主席</a:t>
            </a:r>
            <a:endParaRPr lang="en-US" altLang="zh-CN" sz="2800" b="1">
              <a:latin typeface="微软雅黑" panose="020B0503020204020204" pitchFamily="34" charset="-122"/>
              <a:ea typeface="微软雅黑" panose="020B0503020204020204" pitchFamily="34" charset="-122"/>
            </a:endParaRPr>
          </a:p>
          <a:p>
            <a:pPr>
              <a:lnSpc>
                <a:spcPct val="150000"/>
              </a:lnSpc>
            </a:pPr>
            <a:r>
              <a:rPr lang="zh-CN" altLang="en-US" sz="2800" b="1">
                <a:latin typeface="微软雅黑" panose="020B0503020204020204" pitchFamily="34" charset="-122"/>
                <a:ea typeface="微软雅黑" panose="020B0503020204020204" pitchFamily="34" charset="-122"/>
              </a:rPr>
              <a:t>国家</a:t>
            </a:r>
            <a:r>
              <a:rPr lang="zh-CN" altLang="en-US" sz="2800" b="1">
                <a:solidFill>
                  <a:srgbClr val="FF0000"/>
                </a:solidFill>
                <a:latin typeface="微软雅黑" panose="020B0503020204020204" pitchFamily="34" charset="-122"/>
                <a:ea typeface="微软雅黑" panose="020B0503020204020204" pitchFamily="34" charset="-122"/>
              </a:rPr>
              <a:t>权力</a:t>
            </a:r>
            <a:r>
              <a:rPr lang="zh-CN" altLang="en-US" sz="2800" b="1">
                <a:latin typeface="微软雅黑" panose="020B0503020204020204" pitchFamily="34" charset="-122"/>
                <a:ea typeface="微软雅黑" panose="020B0503020204020204" pitchFamily="34" charset="-122"/>
              </a:rPr>
              <a:t>机关：人民代表大会</a:t>
            </a:r>
          </a:p>
          <a:p>
            <a:pPr>
              <a:lnSpc>
                <a:spcPct val="150000"/>
              </a:lnSpc>
            </a:pPr>
            <a:r>
              <a:rPr lang="zh-CN" altLang="en-US" sz="2800" b="1">
                <a:latin typeface="微软雅黑" panose="020B0503020204020204" pitchFamily="34" charset="-122"/>
                <a:ea typeface="微软雅黑" panose="020B0503020204020204" pitchFamily="34" charset="-122"/>
              </a:rPr>
              <a:t>国家</a:t>
            </a:r>
            <a:r>
              <a:rPr lang="zh-CN" altLang="en-US" sz="2800" b="1">
                <a:solidFill>
                  <a:srgbClr val="FF0000"/>
                </a:solidFill>
                <a:latin typeface="微软雅黑" panose="020B0503020204020204" pitchFamily="34" charset="-122"/>
                <a:ea typeface="微软雅黑" panose="020B0503020204020204" pitchFamily="34" charset="-122"/>
              </a:rPr>
              <a:t>行政</a:t>
            </a:r>
            <a:r>
              <a:rPr lang="zh-CN" altLang="en-US" sz="2800" b="1">
                <a:latin typeface="微软雅黑" panose="020B0503020204020204" pitchFamily="34" charset="-122"/>
                <a:ea typeface="微软雅黑" panose="020B0503020204020204" pitchFamily="34" charset="-122"/>
              </a:rPr>
              <a:t>机关：政府</a:t>
            </a:r>
          </a:p>
          <a:p>
            <a:pPr>
              <a:lnSpc>
                <a:spcPct val="150000"/>
              </a:lnSpc>
            </a:pPr>
            <a:r>
              <a:rPr lang="zh-CN" altLang="en-US" sz="2800" b="1">
                <a:latin typeface="微软雅黑" panose="020B0503020204020204" pitchFamily="34" charset="-122"/>
                <a:ea typeface="微软雅黑" panose="020B0503020204020204" pitchFamily="34" charset="-122"/>
              </a:rPr>
              <a:t>国家</a:t>
            </a:r>
            <a:r>
              <a:rPr lang="zh-CN" altLang="en-US" sz="2800" b="1">
                <a:solidFill>
                  <a:srgbClr val="FF0000"/>
                </a:solidFill>
                <a:latin typeface="微软雅黑" panose="020B0503020204020204" pitchFamily="34" charset="-122"/>
                <a:ea typeface="微软雅黑" panose="020B0503020204020204" pitchFamily="34" charset="-122"/>
              </a:rPr>
              <a:t>监察</a:t>
            </a:r>
            <a:r>
              <a:rPr lang="zh-CN" altLang="en-US" sz="2800" b="1">
                <a:latin typeface="微软雅黑" panose="020B0503020204020204" pitchFamily="34" charset="-122"/>
                <a:ea typeface="微软雅黑" panose="020B0503020204020204" pitchFamily="34" charset="-122"/>
              </a:rPr>
              <a:t>机关：监察委员会</a:t>
            </a:r>
          </a:p>
          <a:p>
            <a:pPr>
              <a:lnSpc>
                <a:spcPct val="150000"/>
              </a:lnSpc>
            </a:pPr>
            <a:r>
              <a:rPr lang="zh-CN" altLang="en-US" sz="2800" b="1">
                <a:latin typeface="微软雅黑" panose="020B0503020204020204" pitchFamily="34" charset="-122"/>
                <a:ea typeface="微软雅黑" panose="020B0503020204020204" pitchFamily="34" charset="-122"/>
              </a:rPr>
              <a:t>国家</a:t>
            </a:r>
            <a:r>
              <a:rPr lang="zh-CN" altLang="en-US" sz="2800" b="1">
                <a:solidFill>
                  <a:srgbClr val="FF0000"/>
                </a:solidFill>
                <a:latin typeface="微软雅黑" panose="020B0503020204020204" pitchFamily="34" charset="-122"/>
                <a:ea typeface="微软雅黑" panose="020B0503020204020204" pitchFamily="34" charset="-122"/>
              </a:rPr>
              <a:t>审判</a:t>
            </a:r>
            <a:r>
              <a:rPr lang="zh-CN" altLang="en-US" sz="2800" b="1">
                <a:latin typeface="微软雅黑" panose="020B0503020204020204" pitchFamily="34" charset="-122"/>
                <a:ea typeface="微软雅黑" panose="020B0503020204020204" pitchFamily="34" charset="-122"/>
              </a:rPr>
              <a:t>机关：人民法院</a:t>
            </a:r>
          </a:p>
          <a:p>
            <a:pPr>
              <a:lnSpc>
                <a:spcPct val="150000"/>
              </a:lnSpc>
            </a:pPr>
            <a:r>
              <a:rPr lang="zh-CN" altLang="en-US" sz="2800" b="1">
                <a:latin typeface="微软雅黑" panose="020B0503020204020204" pitchFamily="34" charset="-122"/>
                <a:ea typeface="微软雅黑" panose="020B0503020204020204" pitchFamily="34" charset="-122"/>
              </a:rPr>
              <a:t>国家</a:t>
            </a:r>
            <a:r>
              <a:rPr lang="zh-CN" altLang="en-US" sz="2800" b="1">
                <a:solidFill>
                  <a:srgbClr val="FF0000"/>
                </a:solidFill>
                <a:latin typeface="微软雅黑" panose="020B0503020204020204" pitchFamily="34" charset="-122"/>
                <a:ea typeface="微软雅黑" panose="020B0503020204020204" pitchFamily="34" charset="-122"/>
              </a:rPr>
              <a:t>检察</a:t>
            </a:r>
            <a:r>
              <a:rPr lang="zh-CN" altLang="en-US" sz="2800" b="1">
                <a:latin typeface="微软雅黑" panose="020B0503020204020204" pitchFamily="34" charset="-122"/>
                <a:ea typeface="微软雅黑" panose="020B0503020204020204" pitchFamily="34" charset="-122"/>
              </a:rPr>
              <a:t>机关：人民检察院</a:t>
            </a:r>
          </a:p>
          <a:p>
            <a:pPr>
              <a:lnSpc>
                <a:spcPct val="150000"/>
              </a:lnSpc>
            </a:pPr>
            <a:r>
              <a:rPr lang="zh-CN" altLang="en-US" sz="2800" b="1">
                <a:latin typeface="微软雅黑" panose="020B0503020204020204" pitchFamily="34" charset="-122"/>
                <a:ea typeface="微软雅黑" panose="020B0503020204020204" pitchFamily="34" charset="-122"/>
              </a:rPr>
              <a:t>国家</a:t>
            </a:r>
            <a:r>
              <a:rPr lang="zh-CN" altLang="en-US" sz="2800" b="1">
                <a:solidFill>
                  <a:srgbClr val="FF0000"/>
                </a:solidFill>
                <a:latin typeface="微软雅黑" panose="020B0503020204020204" pitchFamily="34" charset="-122"/>
                <a:ea typeface="微软雅黑" panose="020B0503020204020204" pitchFamily="34" charset="-122"/>
              </a:rPr>
              <a:t>军事</a:t>
            </a:r>
            <a:r>
              <a:rPr lang="zh-CN" altLang="en-US" sz="2800" b="1">
                <a:latin typeface="微软雅黑" panose="020B0503020204020204" pitchFamily="34" charset="-122"/>
                <a:ea typeface="微软雅黑" panose="020B0503020204020204" pitchFamily="34" charset="-122"/>
              </a:rPr>
              <a:t>机关：中央军事委员会</a:t>
            </a:r>
          </a:p>
        </p:txBody>
      </p:sp>
      <p:sp>
        <p:nvSpPr>
          <p:cNvPr id="7" name="矩形 75"/>
          <p:cNvSpPr/>
          <p:nvPr>
            <p:custDataLst>
              <p:tags r:id="rId3"/>
            </p:custDataLst>
          </p:nvPr>
        </p:nvSpPr>
        <p:spPr>
          <a:xfrm>
            <a:off x="7236823" y="1423851"/>
            <a:ext cx="4458787" cy="4893647"/>
          </a:xfrm>
          <a:prstGeom prst="rect">
            <a:avLst/>
          </a:prstGeom>
          <a:solidFill>
            <a:srgbClr val="D04200"/>
          </a:solidFill>
        </p:spPr>
        <p:style>
          <a:lnRef idx="2">
            <a:schemeClr val="accent6"/>
          </a:lnRef>
          <a:fillRef idx="1">
            <a:schemeClr val="lt1"/>
          </a:fillRef>
          <a:effectRef idx="0">
            <a:schemeClr val="accent6"/>
          </a:effectRef>
          <a:fontRef idx="minor">
            <a:schemeClr val="dk1"/>
          </a:fontRef>
        </p:style>
        <p:txBody>
          <a:bodyPr wrap="square" anchor="t" anchorCtr="0">
            <a:spAutoFit/>
          </a:bodyPr>
          <a:lstStyle/>
          <a:p>
            <a:r>
              <a:rPr lang="en-US" altLang="zh-CN"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特别提醒</a:t>
            </a:r>
            <a:r>
              <a:rPr lang="en-US" altLang="zh-CN"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p>
          <a:p>
            <a:r>
              <a:rPr lang="zh-CN" altLang="en-US"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中国共产党、</a:t>
            </a:r>
            <a:endParaRPr lang="en-US" altLang="zh-CN"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r>
              <a:rPr lang="zh-CN" altLang="en-US"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各民主党派、</a:t>
            </a:r>
            <a:endParaRPr lang="en-US" altLang="zh-CN"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r>
              <a:rPr lang="zh-CN" altLang="en-US"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社会组织、</a:t>
            </a:r>
            <a:endParaRPr lang="en-US" altLang="zh-CN"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r>
              <a:rPr lang="zh-CN" altLang="en-US"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人民政协、</a:t>
            </a:r>
            <a:endParaRPr lang="en-US" altLang="zh-CN"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r>
              <a:rPr lang="zh-CN" altLang="en-US"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村委会、</a:t>
            </a:r>
            <a:endParaRPr lang="en-US" altLang="zh-CN"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r>
              <a:rPr lang="zh-CN" altLang="en-US"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居委会</a:t>
            </a:r>
            <a:endParaRPr lang="en-US" altLang="zh-CN"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r>
              <a:rPr lang="zh-CN" altLang="en-US" sz="4400" b="1">
                <a:ln w="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都</a:t>
            </a:r>
            <a:r>
              <a:rPr lang="zh-CN" altLang="en-US" sz="4000" b="1">
                <a:ln w="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不是</a:t>
            </a:r>
            <a:r>
              <a:rPr lang="zh-CN" altLang="en-US"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国家机关、</a:t>
            </a:r>
            <a:endParaRPr lang="en-US" altLang="zh-CN"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r>
              <a:rPr lang="zh-CN" altLang="en-US" sz="4400" b="1">
                <a:ln w="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都不能</a:t>
            </a:r>
            <a:r>
              <a:rPr lang="zh-CN" altLang="en-US" sz="3200" b="1">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履行国家职能。</a:t>
            </a:r>
          </a:p>
        </p:txBody>
      </p:sp>
      <p:cxnSp>
        <p:nvCxnSpPr>
          <p:cNvPr id="8" name="直接连接符 7"/>
          <p:cNvCxnSpPr/>
          <p:nvPr>
            <p:custDataLst>
              <p:tags r:id="rId4"/>
            </p:custDataLst>
          </p:nvPr>
        </p:nvCxnSpPr>
        <p:spPr>
          <a:xfrm>
            <a:off x="64633" y="989512"/>
            <a:ext cx="1180147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5"/>
            </p:custDataLst>
          </p:nvPr>
        </p:nvSpPr>
        <p:spPr>
          <a:xfrm>
            <a:off x="377697" y="2516777"/>
            <a:ext cx="797960" cy="2554545"/>
          </a:xfrm>
          <a:prstGeom prst="rect">
            <a:avLst/>
          </a:prstGeom>
          <a:solidFill>
            <a:srgbClr val="C00000"/>
          </a:solidFill>
        </p:spPr>
        <p:txBody>
          <a:bodyPr wrap="square">
            <a:spAutoFit/>
          </a:bodyPr>
          <a:lstStyle/>
          <a:p>
            <a:r>
              <a:rPr lang="zh-CN" altLang="en-US" sz="4000" b="1">
                <a:solidFill>
                  <a:srgbClr val="FFFF00"/>
                </a:solidFill>
                <a:latin typeface="微软雅黑" panose="020B0503020204020204" pitchFamily="34" charset="-122"/>
                <a:ea typeface="微软雅黑" panose="020B0503020204020204" pitchFamily="34" charset="-122"/>
                <a:cs typeface="仿宋" panose="02010609060101010101" charset="-122"/>
              </a:rPr>
              <a:t>国家机关</a:t>
            </a:r>
          </a:p>
        </p:txBody>
      </p:sp>
    </p:spTree>
    <p:extLst>
      <p:ext uri="{BB962C8B-B14F-4D97-AF65-F5344CB8AC3E}">
        <p14:creationId xmlns:p14="http://schemas.microsoft.com/office/powerpoint/2010/main" val="20675988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19">
            <a:extLst>
              <a:ext uri="{28A0092B-C50C-407E-A947-70E740481C1C}">
                <a14:useLocalDpi xmlns:a14="http://schemas.microsoft.com/office/drawing/2010/main" val="0"/>
              </a:ext>
            </a:extLst>
          </a:blip>
          <a:stretch>
            <a:fillRect/>
          </a:stretch>
        </p:blipFill>
        <p:spPr>
          <a:xfrm>
            <a:off x="6644275" y="4151958"/>
            <a:ext cx="4244413" cy="2538361"/>
          </a:xfrm>
          <a:prstGeom prst="rect">
            <a:avLst/>
          </a:prstGeom>
        </p:spPr>
      </p:pic>
      <p:sp>
        <p:nvSpPr>
          <p:cNvPr id="4" name="矩形 3"/>
          <p:cNvSpPr/>
          <p:nvPr>
            <p:custDataLst>
              <p:tags r:id="rId3"/>
            </p:custDataLst>
          </p:nvPr>
        </p:nvSpPr>
        <p:spPr>
          <a:xfrm>
            <a:off x="6666624" y="4078919"/>
            <a:ext cx="4221430" cy="70675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C00000"/>
                </a:solidFill>
                <a:effectLst/>
                <a:uLnTx/>
                <a:uFillTx/>
                <a:latin typeface="黑体" panose="02010609060101010101" charset="-122"/>
                <a:ea typeface="黑体"/>
                <a:cs typeface="黑体" panose="02010609060101010101" charset="-122"/>
              </a:rPr>
              <a:t>2月5号，美国海军两艘战斗舰以编队形式进入中国南海海域。</a:t>
            </a:r>
          </a:p>
        </p:txBody>
      </p:sp>
      <p:pic>
        <p:nvPicPr>
          <p:cNvPr id="5" name="图片 4"/>
          <p:cNvPicPr>
            <a:picLocks noChangeAspect="1"/>
          </p:cNvPicPr>
          <p:nvPr>
            <p:custDataLst>
              <p:tags r:id="rId4"/>
            </p:custDataLst>
          </p:nvPr>
        </p:nvPicPr>
        <p:blipFill>
          <a:blip r:embed="rId20">
            <a:extLst>
              <a:ext uri="{28A0092B-C50C-407E-A947-70E740481C1C}">
                <a14:useLocalDpi xmlns:a14="http://schemas.microsoft.com/office/drawing/2010/main" val="0"/>
              </a:ext>
            </a:extLst>
          </a:blip>
          <a:stretch>
            <a:fillRect/>
          </a:stretch>
        </p:blipFill>
        <p:spPr>
          <a:xfrm>
            <a:off x="6686943" y="1669683"/>
            <a:ext cx="4221430" cy="1860457"/>
          </a:xfrm>
          <a:prstGeom prst="rect">
            <a:avLst/>
          </a:prstGeom>
        </p:spPr>
      </p:pic>
      <p:sp>
        <p:nvSpPr>
          <p:cNvPr id="6" name="矩形 5"/>
          <p:cNvSpPr/>
          <p:nvPr>
            <p:custDataLst>
              <p:tags r:id="rId5"/>
            </p:custDataLst>
          </p:nvPr>
        </p:nvSpPr>
        <p:spPr>
          <a:xfrm>
            <a:off x="6666624" y="967337"/>
            <a:ext cx="4255375" cy="70675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C00000"/>
                </a:solidFill>
                <a:effectLst/>
                <a:uLnTx/>
                <a:uFillTx/>
                <a:latin typeface="黑体" panose="02010609060101010101" charset="-122"/>
                <a:ea typeface="黑体"/>
                <a:cs typeface="黑体" panose="02010609060101010101" charset="-122"/>
              </a:rPr>
              <a:t>    </a:t>
            </a:r>
            <a:r>
              <a:rPr kumimoji="0" lang="zh-CN" altLang="en-US" sz="2000" b="1" i="0" u="none" strike="noStrike" kern="1200" cap="none" spc="0" normalizeH="0" baseline="0" noProof="0">
                <a:ln>
                  <a:noFill/>
                </a:ln>
                <a:solidFill>
                  <a:srgbClr val="C00000"/>
                </a:solidFill>
                <a:effectLst/>
                <a:uLnTx/>
                <a:uFillTx/>
                <a:latin typeface="黑体" panose="02010609060101010101" charset="-122"/>
                <a:ea typeface="黑体"/>
                <a:cs typeface="黑体" panose="02010609060101010101" charset="-122"/>
              </a:rPr>
              <a:t>公安部共查处涉疫情各类犯罪案件</a:t>
            </a:r>
            <a:r>
              <a:rPr kumimoji="0" lang="en-US" altLang="zh-CN" sz="2000" b="1" i="0" u="none" strike="noStrike" kern="1200" cap="none" spc="0" normalizeH="0" baseline="0" noProof="0">
                <a:ln>
                  <a:noFill/>
                </a:ln>
                <a:solidFill>
                  <a:srgbClr val="C00000"/>
                </a:solidFill>
                <a:effectLst/>
                <a:uLnTx/>
                <a:uFillTx/>
                <a:latin typeface="黑体" panose="02010609060101010101" charset="-122"/>
                <a:ea typeface="黑体"/>
                <a:cs typeface="黑体" panose="02010609060101010101" charset="-122"/>
              </a:rPr>
              <a:t>2.2</a:t>
            </a:r>
            <a:r>
              <a:rPr kumimoji="0" lang="zh-CN" altLang="en-US" sz="2000" b="1" i="0" u="none" strike="noStrike" kern="1200" cap="none" spc="0" normalizeH="0" baseline="0" noProof="0">
                <a:ln>
                  <a:noFill/>
                </a:ln>
                <a:solidFill>
                  <a:srgbClr val="C00000"/>
                </a:solidFill>
                <a:effectLst/>
                <a:uLnTx/>
                <a:uFillTx/>
                <a:latin typeface="黑体" panose="02010609060101010101" charset="-122"/>
                <a:ea typeface="黑体"/>
                <a:cs typeface="黑体" panose="02010609060101010101" charset="-122"/>
              </a:rPr>
              <a:t>万起</a:t>
            </a:r>
          </a:p>
        </p:txBody>
      </p:sp>
      <p:pic>
        <p:nvPicPr>
          <p:cNvPr id="7" name="图片 6"/>
          <p:cNvPicPr>
            <a:picLocks noChangeAspect="1"/>
          </p:cNvPicPr>
          <p:nvPr>
            <p:custDataLst>
              <p:tags r:id="rId6"/>
            </p:custDataLst>
          </p:nvPr>
        </p:nvPicPr>
        <p:blipFill>
          <a:blip r:embed="rId21">
            <a:duotone>
              <a:schemeClr val="accent2">
                <a:shade val="45000"/>
                <a:satMod val="135000"/>
              </a:schemeClr>
              <a:prstClr val="white"/>
            </a:duotone>
          </a:blip>
          <a:stretch>
            <a:fillRect/>
          </a:stretch>
        </p:blipFill>
        <p:spPr>
          <a:xfrm>
            <a:off x="1146748" y="1977460"/>
            <a:ext cx="4080571" cy="1552680"/>
          </a:xfrm>
          <a:prstGeom prst="rect">
            <a:avLst/>
          </a:prstGeom>
          <a:solidFill>
            <a:srgbClr val="FF0000"/>
          </a:solidFill>
        </p:spPr>
      </p:pic>
      <p:sp>
        <p:nvSpPr>
          <p:cNvPr id="8" name="文本框 7"/>
          <p:cNvSpPr txBox="1"/>
          <p:nvPr>
            <p:custDataLst>
              <p:tags r:id="rId7"/>
            </p:custDataLst>
          </p:nvPr>
        </p:nvSpPr>
        <p:spPr>
          <a:xfrm>
            <a:off x="1167068" y="961797"/>
            <a:ext cx="4039932" cy="1014730"/>
          </a:xfrm>
          <a:prstGeom prst="rect">
            <a:avLst/>
          </a:prstGeom>
          <a:solidFill>
            <a:schemeClr val="bg1"/>
          </a:solidFill>
        </p:spPr>
        <p:txBody>
          <a:bodyPr wrap="square">
            <a:spAutoFit/>
          </a:bodyPr>
          <a:lstStyle>
            <a:defPPr>
              <a:defRPr lang="zh-CN"/>
            </a:defPPr>
            <a:lvl1pPr>
              <a:defRPr sz="2000">
                <a:solidFill>
                  <a:srgbClr val="C00000"/>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C00000"/>
                </a:solidFill>
                <a:effectLst/>
                <a:uLnTx/>
                <a:uFillTx/>
                <a:latin typeface="黑体" panose="02010609060101010101" charset="-122"/>
                <a:ea typeface="黑体"/>
                <a:cs typeface="黑体" panose="02010609060101010101" charset="-122"/>
              </a:rPr>
              <a:t>    </a:t>
            </a:r>
            <a:r>
              <a:rPr kumimoji="0" lang="zh-CN" altLang="en-US" sz="2000" b="1" i="0" u="none" strike="noStrike" kern="1200" cap="none" spc="0" normalizeH="0" baseline="0" noProof="0">
                <a:ln>
                  <a:noFill/>
                </a:ln>
                <a:solidFill>
                  <a:srgbClr val="C00000"/>
                </a:solidFill>
                <a:effectLst/>
                <a:uLnTx/>
                <a:uFillTx/>
                <a:latin typeface="黑体" panose="02010609060101010101" charset="-122"/>
                <a:ea typeface="黑体"/>
                <a:cs typeface="黑体" panose="02010609060101010101" charset="-122"/>
              </a:rPr>
              <a:t>习近平在北京召开统筹推进新冠肺炎疫情防控和经济社会发展工作部署会议</a:t>
            </a:r>
          </a:p>
        </p:txBody>
      </p:sp>
      <p:sp>
        <p:nvSpPr>
          <p:cNvPr id="9" name="圆角矩形 17"/>
          <p:cNvSpPr/>
          <p:nvPr>
            <p:custDataLst>
              <p:tags r:id="rId8"/>
            </p:custDataLst>
          </p:nvPr>
        </p:nvSpPr>
        <p:spPr>
          <a:xfrm>
            <a:off x="1016000" y="905444"/>
            <a:ext cx="4399280" cy="273183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rebuchet MS"/>
              <a:ea typeface="华文新魏"/>
              <a:cs typeface="Arial"/>
            </a:endParaRPr>
          </a:p>
        </p:txBody>
      </p:sp>
      <p:sp>
        <p:nvSpPr>
          <p:cNvPr id="10" name="圆角矩形 18"/>
          <p:cNvSpPr/>
          <p:nvPr>
            <p:custDataLst>
              <p:tags r:id="rId9"/>
            </p:custDataLst>
          </p:nvPr>
        </p:nvSpPr>
        <p:spPr>
          <a:xfrm>
            <a:off x="6532880" y="906376"/>
            <a:ext cx="4561839" cy="273090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rebuchet MS"/>
              <a:ea typeface="华文新魏"/>
              <a:cs typeface="Arial"/>
            </a:endParaRPr>
          </a:p>
        </p:txBody>
      </p:sp>
      <p:sp>
        <p:nvSpPr>
          <p:cNvPr id="11" name="圆角矩形 19"/>
          <p:cNvSpPr/>
          <p:nvPr>
            <p:custDataLst>
              <p:tags r:id="rId10"/>
            </p:custDataLst>
          </p:nvPr>
        </p:nvSpPr>
        <p:spPr>
          <a:xfrm>
            <a:off x="967074" y="3992880"/>
            <a:ext cx="4448206" cy="28416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rebuchet MS"/>
              <a:ea typeface="华文新魏"/>
              <a:cs typeface="Arial"/>
            </a:endParaRPr>
          </a:p>
        </p:txBody>
      </p:sp>
      <p:sp>
        <p:nvSpPr>
          <p:cNvPr id="12" name="圆角矩形 20"/>
          <p:cNvSpPr/>
          <p:nvPr>
            <p:custDataLst>
              <p:tags r:id="rId11"/>
            </p:custDataLst>
          </p:nvPr>
        </p:nvSpPr>
        <p:spPr>
          <a:xfrm>
            <a:off x="6509093" y="3935159"/>
            <a:ext cx="4585626" cy="289936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rebuchet MS"/>
              <a:ea typeface="华文新魏"/>
              <a:cs typeface="Arial"/>
            </a:endParaRPr>
          </a:p>
        </p:txBody>
      </p:sp>
      <p:sp>
        <p:nvSpPr>
          <p:cNvPr id="13" name="圆角矩形标注 8"/>
          <p:cNvSpPr/>
          <p:nvPr>
            <p:custDataLst>
              <p:tags r:id="rId12"/>
            </p:custDataLst>
          </p:nvPr>
        </p:nvSpPr>
        <p:spPr>
          <a:xfrm>
            <a:off x="5667409" y="2514814"/>
            <a:ext cx="2261937" cy="448108"/>
          </a:xfrm>
          <a:prstGeom prst="wedgeRoundRectCallout">
            <a:avLst>
              <a:gd name="adj1" fmla="val 84163"/>
              <a:gd name="adj2" fmla="val -280112"/>
              <a:gd name="adj3" fmla="val 16667"/>
            </a:avLst>
          </a:prstGeom>
          <a:solidFill>
            <a:srgbClr val="BC0000"/>
          </a:solidFill>
          <a:ln w="12700" cap="flat" cmpd="sng" algn="ctr">
            <a:noFill/>
            <a:prstDash val="solid"/>
            <a:miter lim="800000"/>
          </a:ln>
          <a:effectLst/>
        </p:spPr>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FFFFFF"/>
                </a:solidFill>
                <a:effectLst/>
                <a:uLnTx/>
                <a:uFillTx/>
                <a:latin typeface="Arial"/>
                <a:ea typeface="微软雅黑"/>
                <a:cs typeface="Arial"/>
              </a:rPr>
              <a:t>维护国家稳定</a:t>
            </a:r>
          </a:p>
        </p:txBody>
      </p:sp>
      <p:sp>
        <p:nvSpPr>
          <p:cNvPr id="15" name="圆角矩形标注 8"/>
          <p:cNvSpPr/>
          <p:nvPr>
            <p:custDataLst>
              <p:tags r:id="rId13"/>
            </p:custDataLst>
          </p:nvPr>
        </p:nvSpPr>
        <p:spPr>
          <a:xfrm>
            <a:off x="5615274" y="5364327"/>
            <a:ext cx="2261937" cy="448108"/>
          </a:xfrm>
          <a:prstGeom prst="wedgeRoundRectCallout">
            <a:avLst>
              <a:gd name="adj1" fmla="val 86003"/>
              <a:gd name="adj2" fmla="val -180816"/>
              <a:gd name="adj3" fmla="val 16667"/>
            </a:avLst>
          </a:prstGeom>
          <a:solidFill>
            <a:srgbClr val="C00000"/>
          </a:solidFill>
          <a:ln w="12700" cap="flat" cmpd="sng" algn="ctr">
            <a:noFill/>
            <a:prstDash val="solid"/>
            <a:miter lim="800000"/>
          </a:ln>
          <a:effectLst/>
        </p:spPr>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FFFFFF"/>
                </a:solidFill>
                <a:effectLst/>
                <a:uLnTx/>
                <a:uFillTx/>
                <a:latin typeface="Arial"/>
                <a:ea typeface="微软雅黑"/>
                <a:cs typeface="Arial"/>
              </a:rPr>
              <a:t>抵御外来侵略</a:t>
            </a:r>
          </a:p>
        </p:txBody>
      </p:sp>
      <p:sp>
        <p:nvSpPr>
          <p:cNvPr id="17" name="圆角矩形标注 8"/>
          <p:cNvSpPr/>
          <p:nvPr>
            <p:custDataLst>
              <p:tags r:id="rId14"/>
            </p:custDataLst>
          </p:nvPr>
        </p:nvSpPr>
        <p:spPr>
          <a:xfrm>
            <a:off x="4067518" y="1683942"/>
            <a:ext cx="2213233" cy="448108"/>
          </a:xfrm>
          <a:prstGeom prst="wedgeRoundRectCallout">
            <a:avLst>
              <a:gd name="adj1" fmla="val -57583"/>
              <a:gd name="adj2" fmla="val 244972"/>
              <a:gd name="adj3" fmla="val 16667"/>
            </a:avLst>
          </a:prstGeom>
          <a:solidFill>
            <a:srgbClr val="BC0000"/>
          </a:solidFill>
          <a:ln w="12700" cap="flat" cmpd="sng" algn="ctr">
            <a:noFill/>
            <a:prstDash val="solid"/>
            <a:miter lim="800000"/>
          </a:ln>
          <a:effectLst/>
        </p:spPr>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FFFFFF"/>
                </a:solidFill>
                <a:effectLst/>
                <a:uLnTx/>
                <a:uFillTx/>
                <a:latin typeface="Arial"/>
                <a:ea typeface="微软雅黑"/>
                <a:cs typeface="Arial"/>
              </a:rPr>
              <a:t>促进社会发展</a:t>
            </a:r>
          </a:p>
        </p:txBody>
      </p:sp>
      <p:sp>
        <p:nvSpPr>
          <p:cNvPr id="18" name="文本框 17"/>
          <p:cNvSpPr txBox="1"/>
          <p:nvPr>
            <p:custDataLst>
              <p:tags r:id="rId15"/>
            </p:custDataLst>
          </p:nvPr>
        </p:nvSpPr>
        <p:spPr>
          <a:xfrm>
            <a:off x="1435531" y="187531"/>
            <a:ext cx="4411514" cy="461665"/>
          </a:xfrm>
          <a:prstGeom prst="rect">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黑体"/>
                <a:cs typeface="Arial"/>
              </a:rPr>
              <a:t>判断以下内容属于哪种职能？</a:t>
            </a:r>
            <a:endParaRPr kumimoji="0" lang="zh-CN" altLang="en-US" sz="2400" b="0" i="0" u="none" strike="noStrike" kern="1200" cap="none" spc="0" normalizeH="0" baseline="0" noProof="0">
              <a:ln>
                <a:noFill/>
              </a:ln>
              <a:solidFill>
                <a:prstClr val="black"/>
              </a:solidFill>
              <a:effectLst/>
              <a:uLnTx/>
              <a:uFillTx/>
              <a:latin typeface="Trebuchet MS"/>
              <a:ea typeface="华文新魏"/>
              <a:cs typeface="Arial"/>
            </a:endParaRPr>
          </a:p>
        </p:txBody>
      </p:sp>
      <p:pic>
        <p:nvPicPr>
          <p:cNvPr id="2" name="图片 1" descr="1d181f4f81a4455894eaf735d60b17e8"/>
          <p:cNvPicPr>
            <a:picLocks noChangeAspect="1"/>
          </p:cNvPicPr>
          <p:nvPr>
            <p:custDataLst>
              <p:tags r:id="rId16"/>
            </p:custDataLst>
          </p:nvPr>
        </p:nvPicPr>
        <p:blipFill>
          <a:blip r:embed="rId22"/>
          <a:srcRect l="3716" t="34220" r="6121" b="876"/>
          <a:stretch>
            <a:fillRect/>
          </a:stretch>
        </p:blipFill>
        <p:spPr>
          <a:xfrm>
            <a:off x="1090930" y="4137025"/>
            <a:ext cx="4191635" cy="2553335"/>
          </a:xfrm>
          <a:prstGeom prst="rect">
            <a:avLst/>
          </a:prstGeom>
        </p:spPr>
      </p:pic>
      <p:sp>
        <p:nvSpPr>
          <p:cNvPr id="14" name="圆角矩形标注 8"/>
          <p:cNvSpPr/>
          <p:nvPr>
            <p:custDataLst>
              <p:tags r:id="rId17"/>
            </p:custDataLst>
          </p:nvPr>
        </p:nvSpPr>
        <p:spPr>
          <a:xfrm>
            <a:off x="4120702" y="3894125"/>
            <a:ext cx="2213233" cy="448108"/>
          </a:xfrm>
          <a:prstGeom prst="wedgeRoundRectCallout">
            <a:avLst>
              <a:gd name="adj1" fmla="val -68390"/>
              <a:gd name="adj2" fmla="val 174902"/>
              <a:gd name="adj3" fmla="val 16667"/>
            </a:avLst>
          </a:prstGeom>
          <a:solidFill>
            <a:srgbClr val="C00000"/>
          </a:solidFill>
          <a:ln w="12700" cap="flat" cmpd="sng" algn="ctr">
            <a:noFill/>
            <a:prstDash val="solid"/>
            <a:miter lim="800000"/>
          </a:ln>
          <a:effectLst/>
        </p:spPr>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FFFFFF"/>
                </a:solidFill>
                <a:effectLst/>
                <a:uLnTx/>
                <a:uFillTx/>
                <a:latin typeface="Arial"/>
                <a:ea typeface="微软雅黑"/>
                <a:cs typeface="Arial"/>
              </a:rPr>
              <a:t>关注国家安全</a:t>
            </a:r>
          </a:p>
        </p:txBody>
      </p:sp>
    </p:spTree>
    <p:custDataLst>
      <p:tags r:id="rId1"/>
    </p:custDataLst>
    <p:extLst>
      <p:ext uri="{BB962C8B-B14F-4D97-AF65-F5344CB8AC3E}">
        <p14:creationId xmlns:p14="http://schemas.microsoft.com/office/powerpoint/2010/main" val="3351067509"/>
      </p:ext>
    </p:extLst>
  </p:cSld>
  <p:clrMapOvr>
    <a:masterClrMapping/>
  </p:clrMapOvr>
  <mc:AlternateContent xmlns:mc="http://schemas.openxmlformats.org/markup-compatibility/2006" xmlns:p14="http://schemas.microsoft.com/office/powerpoint/2010/main">
    <mc:Choice Requires="p14">
      <p:transition spd="slow" p14:dur="125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custDataLst>
              <p:tags r:id="rId2"/>
            </p:custDataLst>
          </p:nvPr>
        </p:nvSpPr>
        <p:spPr>
          <a:xfrm>
            <a:off x="4975225" y="196850"/>
            <a:ext cx="2242185" cy="61912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a:ln>
                  <a:noFill/>
                </a:ln>
                <a:solidFill>
                  <a:schemeClr val="lt1"/>
                </a:solidFill>
                <a:effectLst/>
                <a:uLnTx/>
                <a:uFillTx/>
                <a:latin typeface="微软雅黑" panose="020B0503020204020204" charset="-122"/>
                <a:ea typeface="微软雅黑"/>
                <a:cs typeface="Arial"/>
              </a:rPr>
              <a:t>误区警示</a:t>
            </a:r>
          </a:p>
        </p:txBody>
      </p:sp>
      <p:sp>
        <p:nvSpPr>
          <p:cNvPr id="4" name="TextBox 3"/>
          <p:cNvSpPr txBox="1"/>
          <p:nvPr>
            <p:custDataLst>
              <p:tags r:id="rId3"/>
            </p:custDataLst>
          </p:nvPr>
        </p:nvSpPr>
        <p:spPr>
          <a:xfrm>
            <a:off x="354965" y="885825"/>
            <a:ext cx="11482705" cy="5705475"/>
          </a:xfrm>
          <a:prstGeom prst="rect">
            <a:avLst/>
          </a:prstGeom>
          <a:solidFill>
            <a:schemeClr val="bg1"/>
          </a:solidFill>
          <a:ln>
            <a:solidFill>
              <a:schemeClr val="tx1"/>
            </a:solidFill>
          </a:ln>
        </p:spPr>
        <p:txBody>
          <a:bodyPr wrap="square" rtlCol="0">
            <a:noAutofit/>
          </a:bodyPr>
          <a:lstStyle/>
          <a:p>
            <a:pPr lvl="0" indent="0" fontAlgn="auto">
              <a:lnSpc>
                <a:spcPts val="3380"/>
              </a:lnSpc>
              <a:defRPr/>
            </a:pPr>
            <a:r>
              <a:rPr kumimoji="0" lang="en-US" altLang="zh-CN" sz="2400" b="1" i="0" u="none" strike="noStrike" kern="1200" cap="none" spc="0" normalizeH="0" baseline="0" noProof="0">
                <a:ln>
                  <a:noFill/>
                </a:ln>
                <a:solidFill>
                  <a:srgbClr val="000000"/>
                </a:solidFill>
                <a:effectLst/>
                <a:uLnTx/>
                <a:uFillTx/>
                <a:latin typeface="微软雅黑" panose="020B0503020204020204" charset="-122"/>
                <a:ea typeface="微软雅黑"/>
                <a:cs typeface="微软雅黑" panose="020B0503020204020204" charset="-122"/>
              </a:rPr>
              <a:t>1.</a:t>
            </a:r>
            <a:r>
              <a:rPr lang="zh-CN" altLang="en-US" sz="2400" b="1">
                <a:solidFill>
                  <a:srgbClr val="000000"/>
                </a:solidFill>
                <a:latin typeface="微软雅黑" panose="020B0503020204020204" charset="-122"/>
                <a:ea typeface="微软雅黑"/>
                <a:cs typeface="微软雅黑" panose="020B0503020204020204" charset="-122"/>
              </a:rPr>
              <a:t>坚持人民民主专政体现了民主与专制的统一。</a:t>
            </a:r>
          </a:p>
          <a:p>
            <a:pPr lvl="0" indent="0" fontAlgn="auto">
              <a:lnSpc>
                <a:spcPts val="3380"/>
              </a:lnSpc>
              <a:defRPr/>
            </a:pPr>
            <a:r>
              <a:rPr lang="en-US" altLang="zh-CN" sz="2400" b="1">
                <a:solidFill>
                  <a:srgbClr val="1E23EC"/>
                </a:solidFill>
                <a:latin typeface="微软雅黑" panose="020B0503020204020204" charset="-122"/>
                <a:ea typeface="微软雅黑"/>
                <a:cs typeface="微软雅黑" panose="020B0503020204020204" charset="-122"/>
              </a:rPr>
              <a:t>【</a:t>
            </a:r>
            <a:r>
              <a:rPr lang="zh-CN" altLang="en-US" sz="2400" b="1">
                <a:solidFill>
                  <a:srgbClr val="1E23EC"/>
                </a:solidFill>
                <a:latin typeface="微软雅黑" panose="020B0503020204020204" charset="-122"/>
                <a:ea typeface="微软雅黑"/>
                <a:cs typeface="微软雅黑" panose="020B0503020204020204" charset="-122"/>
              </a:rPr>
              <a:t>解析</a:t>
            </a:r>
            <a:r>
              <a:rPr lang="en-US" altLang="zh-CN" sz="2400" b="1">
                <a:solidFill>
                  <a:srgbClr val="1E23EC"/>
                </a:solidFill>
                <a:latin typeface="微软雅黑" panose="020B0503020204020204" charset="-122"/>
                <a:ea typeface="微软雅黑"/>
                <a:cs typeface="微软雅黑" panose="020B0503020204020204" charset="-122"/>
              </a:rPr>
              <a:t>】</a:t>
            </a:r>
            <a:r>
              <a:rPr lang="zh-CN" altLang="en-US" sz="2400" b="1">
                <a:solidFill>
                  <a:srgbClr val="1E23EC"/>
                </a:solidFill>
                <a:latin typeface="微软雅黑" panose="020B0503020204020204" charset="-122"/>
                <a:ea typeface="微软雅黑"/>
                <a:cs typeface="微软雅黑" panose="020B0503020204020204" charset="-122"/>
              </a:rPr>
              <a:t>坚持人民民主专政，体现了民主与专政的统一。</a:t>
            </a:r>
            <a:endParaRPr lang="zh-CN" altLang="en-US" sz="2400" b="1">
              <a:solidFill>
                <a:srgbClr val="000000"/>
              </a:solidFill>
              <a:latin typeface="微软雅黑" panose="020B0503020204020204" charset="-122"/>
              <a:ea typeface="微软雅黑"/>
              <a:cs typeface="微软雅黑" panose="020B0503020204020204" charset="-122"/>
            </a:endParaRPr>
          </a:p>
          <a:p>
            <a:pPr lvl="0" indent="0" fontAlgn="auto">
              <a:lnSpc>
                <a:spcPts val="3380"/>
              </a:lnSpc>
              <a:defRPr/>
            </a:pPr>
            <a:r>
              <a:rPr lang="en-US" altLang="zh-CN" sz="2400" b="1">
                <a:solidFill>
                  <a:srgbClr val="000000"/>
                </a:solidFill>
                <a:latin typeface="微软雅黑" panose="020B0503020204020204" charset="-122"/>
                <a:ea typeface="微软雅黑"/>
                <a:cs typeface="微软雅黑" panose="020B0503020204020204" charset="-122"/>
              </a:rPr>
              <a:t>2.</a:t>
            </a:r>
            <a:r>
              <a:rPr lang="zh-CN" altLang="en-US" sz="2400" b="1">
                <a:solidFill>
                  <a:srgbClr val="000000"/>
                </a:solidFill>
                <a:latin typeface="微软雅黑" panose="020B0503020204020204" charset="-122"/>
                <a:ea typeface="微软雅黑"/>
                <a:cs typeface="微软雅黑" panose="020B0503020204020204" charset="-122"/>
              </a:rPr>
              <a:t>人民民主具有广泛性，真实性和全民性。</a:t>
            </a:r>
          </a:p>
          <a:p>
            <a:pPr lvl="0" indent="0" fontAlgn="auto">
              <a:lnSpc>
                <a:spcPts val="3380"/>
              </a:lnSpc>
              <a:defRPr/>
            </a:pPr>
            <a:r>
              <a:rPr lang="en-US" altLang="zh-CN" sz="2400" b="1">
                <a:solidFill>
                  <a:srgbClr val="1E23EC"/>
                </a:solidFill>
                <a:latin typeface="微软雅黑" panose="020B0503020204020204" charset="-122"/>
                <a:ea typeface="微软雅黑"/>
                <a:cs typeface="微软雅黑" panose="020B0503020204020204" charset="-122"/>
              </a:rPr>
              <a:t>【解析】民主具有阶级性，不存在全民的超阶级的民主。</a:t>
            </a:r>
          </a:p>
          <a:p>
            <a:pPr lvl="0" indent="0" fontAlgn="auto">
              <a:lnSpc>
                <a:spcPts val="3380"/>
              </a:lnSpc>
              <a:defRPr/>
            </a:pPr>
            <a:r>
              <a:rPr lang="en-US" altLang="zh-CN" sz="2400" b="1">
                <a:solidFill>
                  <a:srgbClr val="000000"/>
                </a:solidFill>
                <a:latin typeface="微软雅黑" panose="020B0503020204020204" charset="-122"/>
                <a:ea typeface="微软雅黑"/>
                <a:cs typeface="微软雅黑" panose="020B0503020204020204" charset="-122"/>
              </a:rPr>
              <a:t>3.</a:t>
            </a:r>
            <a:r>
              <a:rPr lang="zh-CN" altLang="en-US" sz="2400" b="1">
                <a:solidFill>
                  <a:srgbClr val="000000"/>
                </a:solidFill>
                <a:latin typeface="微软雅黑" panose="020B0503020204020204" charset="-122"/>
                <a:ea typeface="微软雅黑"/>
                <a:cs typeface="微软雅黑" panose="020B0503020204020204" charset="-122"/>
              </a:rPr>
              <a:t>我国修改民法总则为弘扬社会正能量提供了坚实的政治保证，证明我国从法理上确立了人民当家作主的社会地位。</a:t>
            </a:r>
          </a:p>
          <a:p>
            <a:pPr lvl="0" indent="0" fontAlgn="auto">
              <a:lnSpc>
                <a:spcPts val="3380"/>
              </a:lnSpc>
              <a:defRPr/>
            </a:pPr>
            <a:r>
              <a:rPr lang="en-US" altLang="zh-CN" sz="2400" b="1">
                <a:solidFill>
                  <a:srgbClr val="1E23EC"/>
                </a:solidFill>
                <a:latin typeface="微软雅黑" panose="020B0503020204020204" charset="-122"/>
                <a:ea typeface="微软雅黑"/>
                <a:cs typeface="微软雅黑" panose="020B0503020204020204" charset="-122"/>
              </a:rPr>
              <a:t>【解析】党的领导是政治保证，人民当家作主的地位早在新中国成立时就已经确立。</a:t>
            </a:r>
          </a:p>
          <a:p>
            <a:pPr lvl="0" indent="0" algn="l" fontAlgn="auto">
              <a:lnSpc>
                <a:spcPts val="3380"/>
              </a:lnSpc>
              <a:defRPr/>
            </a:pPr>
            <a:r>
              <a:rPr lang="en-US" altLang="zh-CN" sz="2400" b="1">
                <a:solidFill>
                  <a:srgbClr val="000000"/>
                </a:solidFill>
                <a:latin typeface="微软雅黑" panose="020B0503020204020204" charset="-122"/>
                <a:ea typeface="微软雅黑"/>
                <a:cs typeface="微软雅黑" panose="020B0503020204020204" charset="-122"/>
              </a:rPr>
              <a:t>4.</a:t>
            </a:r>
            <a:r>
              <a:rPr lang="zh-CN" altLang="en-US" sz="2400" b="1">
                <a:solidFill>
                  <a:srgbClr val="000000"/>
                </a:solidFill>
                <a:latin typeface="微软雅黑" panose="020B0503020204020204" charset="-122"/>
                <a:ea typeface="微软雅黑"/>
                <a:cs typeface="微软雅黑" panose="020B0503020204020204" charset="-122"/>
                <a:sym typeface="+mn-ea"/>
              </a:rPr>
              <a:t>人民民主专政就是对极少数敌人实行专政。</a:t>
            </a:r>
            <a:endParaRPr lang="zh-CN" altLang="en-US" sz="2400" b="1">
              <a:solidFill>
                <a:srgbClr val="000000"/>
              </a:solidFill>
              <a:latin typeface="微软雅黑" panose="020B0503020204020204" charset="-122"/>
              <a:ea typeface="微软雅黑"/>
              <a:cs typeface="微软雅黑" panose="020B0503020204020204" charset="-122"/>
            </a:endParaRPr>
          </a:p>
          <a:p>
            <a:pPr lvl="0" indent="0" algn="l" fontAlgn="auto">
              <a:lnSpc>
                <a:spcPts val="3380"/>
              </a:lnSpc>
              <a:defRPr/>
            </a:pPr>
            <a:r>
              <a:rPr lang="en-US" altLang="zh-CN" sz="2400" b="1">
                <a:solidFill>
                  <a:srgbClr val="1E23EC"/>
                </a:solidFill>
                <a:latin typeface="微软雅黑" panose="020B0503020204020204" charset="-122"/>
                <a:ea typeface="微软雅黑"/>
                <a:cs typeface="微软雅黑" panose="020B0503020204020204" charset="-122"/>
                <a:sym typeface="+mn-ea"/>
              </a:rPr>
              <a:t>【解析】人民民主专政包含对广大人民实行民主和对极少数敌人实行专政两个方面。</a:t>
            </a:r>
          </a:p>
          <a:p>
            <a:pPr lvl="0" indent="0" algn="l" fontAlgn="auto">
              <a:lnSpc>
                <a:spcPts val="3380"/>
              </a:lnSpc>
              <a:defRPr/>
            </a:pPr>
            <a:r>
              <a:rPr lang="zh-CN" altLang="en-US" sz="2400" b="1">
                <a:solidFill>
                  <a:srgbClr val="000000"/>
                </a:solidFill>
                <a:latin typeface="微软雅黑" panose="020B0503020204020204" charset="-122"/>
                <a:ea typeface="微软雅黑"/>
                <a:cs typeface="微软雅黑" panose="020B0503020204020204" charset="-122"/>
                <a:sym typeface="+mn-ea"/>
              </a:rPr>
              <a:t>5.我国的国家职能要求人民民主专政的国体与其相适应。</a:t>
            </a:r>
            <a:endParaRPr lang="zh-CN" altLang="en-US" sz="2400" b="1">
              <a:solidFill>
                <a:srgbClr val="000000"/>
              </a:solidFill>
              <a:latin typeface="微软雅黑" panose="020B0503020204020204" charset="-122"/>
              <a:ea typeface="微软雅黑"/>
              <a:cs typeface="微软雅黑" panose="020B0503020204020204" charset="-122"/>
            </a:endParaRPr>
          </a:p>
          <a:p>
            <a:pPr lvl="0" indent="0" algn="l" fontAlgn="auto">
              <a:lnSpc>
                <a:spcPts val="3380"/>
              </a:lnSpc>
              <a:defRPr/>
            </a:pPr>
            <a:r>
              <a:rPr lang="en-US" altLang="zh-CN" sz="2400" b="1">
                <a:solidFill>
                  <a:srgbClr val="1E23EC"/>
                </a:solidFill>
                <a:latin typeface="微软雅黑" panose="020B0503020204020204" charset="-122"/>
                <a:ea typeface="微软雅黑"/>
                <a:cs typeface="微软雅黑" panose="020B0503020204020204" charset="-122"/>
                <a:sym typeface="+mn-ea"/>
              </a:rPr>
              <a:t>【解析】我国的国家职能与人民民主专政的国体相适应。</a:t>
            </a:r>
            <a:endParaRPr lang="en-US" altLang="zh-CN" sz="2400" b="1">
              <a:solidFill>
                <a:srgbClr val="1E23EC"/>
              </a:solidFill>
              <a:latin typeface="微软雅黑" panose="020B0503020204020204" charset="-122"/>
              <a:ea typeface="微软雅黑"/>
              <a:cs typeface="微软雅黑" panose="020B0503020204020204" charset="-122"/>
            </a:endParaRPr>
          </a:p>
          <a:p>
            <a:pPr lvl="0" indent="0" algn="l" fontAlgn="auto">
              <a:lnSpc>
                <a:spcPts val="3380"/>
              </a:lnSpc>
              <a:defRPr/>
            </a:pPr>
            <a:r>
              <a:rPr lang="zh-CN" altLang="en-US" sz="2400" b="1">
                <a:solidFill>
                  <a:srgbClr val="000000"/>
                </a:solidFill>
                <a:latin typeface="微软雅黑" panose="020B0503020204020204" charset="-122"/>
                <a:ea typeface="微软雅黑"/>
                <a:cs typeface="微软雅黑" panose="020B0503020204020204" charset="-122"/>
                <a:sym typeface="+mn-ea"/>
              </a:rPr>
              <a:t>6.坚定维护国家的领土完整属于我国的对内职能。</a:t>
            </a:r>
            <a:endParaRPr lang="zh-CN" altLang="en-US" sz="2400" b="1">
              <a:solidFill>
                <a:srgbClr val="000000"/>
              </a:solidFill>
              <a:latin typeface="微软雅黑" panose="020B0503020204020204" charset="-122"/>
              <a:ea typeface="微软雅黑"/>
              <a:cs typeface="微软雅黑" panose="020B0503020204020204" charset="-122"/>
            </a:endParaRPr>
          </a:p>
          <a:p>
            <a:pPr lvl="0" indent="0" algn="l" fontAlgn="auto">
              <a:lnSpc>
                <a:spcPts val="3380"/>
              </a:lnSpc>
              <a:defRPr/>
            </a:pPr>
            <a:r>
              <a:rPr lang="en-US" altLang="zh-CN" sz="2400" b="1">
                <a:solidFill>
                  <a:srgbClr val="1E23EC"/>
                </a:solidFill>
                <a:latin typeface="微软雅黑" panose="020B0503020204020204" charset="-122"/>
                <a:ea typeface="微软雅黑"/>
                <a:cs typeface="微软雅黑" panose="020B0503020204020204" charset="-122"/>
                <a:sym typeface="+mn-ea"/>
              </a:rPr>
              <a:t>【解析】坚定维护国家的领土完整属于国家的对外职能。</a:t>
            </a:r>
            <a:endParaRPr kumimoji="0" lang="en-US" altLang="zh-CN" sz="2400" b="1" i="0" u="none" strike="noStrike" kern="1200" cap="none" spc="0" normalizeH="0" baseline="0">
              <a:solidFill>
                <a:srgbClr val="1E23EC"/>
              </a:solidFill>
              <a:latin typeface="微软雅黑" panose="020B0503020204020204" charset="-122"/>
              <a:ea typeface="微软雅黑"/>
              <a:cs typeface="微软雅黑" panose="020B0503020204020204" charset="-122"/>
              <a:sym typeface="+mn-ea"/>
            </a:endParaRPr>
          </a:p>
        </p:txBody>
      </p:sp>
    </p:spTree>
    <p:custDataLst>
      <p:tags r:id="rId1"/>
    </p:custDataLst>
    <p:extLst>
      <p:ext uri="{BB962C8B-B14F-4D97-AF65-F5344CB8AC3E}">
        <p14:creationId xmlns:p14="http://schemas.microsoft.com/office/powerpoint/2010/main" val="543942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nodeType="clickPar">
                      <p:stCondLst>
                        <p:cond delay="indefinite"/>
                      </p:stCondLst>
                      <p:childTnLst>
                        <p:par>
                          <p:cTn id="46" fill="hold" nodeType="after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nodeType="clickPar">
                      <p:stCondLst>
                        <p:cond delay="indefinite"/>
                      </p:stCondLst>
                      <p:childTnLst>
                        <p:par>
                          <p:cTn id="53" fill="hold" nodeType="after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nodeType="clickPar">
                      <p:stCondLst>
                        <p:cond delay="indefinite"/>
                      </p:stCondLst>
                      <p:childTnLst>
                        <p:par>
                          <p:cTn id="60" fill="hold" nodeType="after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nodeType="clickPar">
                      <p:stCondLst>
                        <p:cond delay="indefinite"/>
                      </p:stCondLst>
                      <p:childTnLst>
                        <p:par>
                          <p:cTn id="67" fill="hold" nodeType="after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nodeType="clickPar">
                      <p:stCondLst>
                        <p:cond delay="indefinite"/>
                      </p:stCondLst>
                      <p:childTnLst>
                        <p:par>
                          <p:cTn id="74" fill="hold" nodeType="afterGroup">
                            <p:stCondLst>
                              <p:cond delay="0"/>
                            </p:stCondLst>
                            <p:childTnLst>
                              <p:par>
                                <p:cTn id="75" presetID="53" presetClass="entr" presetSubtype="0"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par>
                    <p:cTn id="80" fill="hold" nodeType="clickPar">
                      <p:stCondLst>
                        <p:cond delay="indefinite"/>
                      </p:stCondLst>
                      <p:childTnLst>
                        <p:par>
                          <p:cTn id="81" fill="hold" nodeType="afterGroup">
                            <p:stCondLst>
                              <p:cond delay="0"/>
                            </p:stCondLst>
                            <p:childTnLst>
                              <p:par>
                                <p:cTn id="82" presetID="53" presetClass="entr" presetSubtype="0" fill="hold"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 calcmode="lin" valueType="num">
                                      <p:cBhvr>
                                        <p:cTn id="84"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custDataLst>
              <p:tags r:id="rId2"/>
            </p:custDataLst>
          </p:nvPr>
        </p:nvSpPr>
        <p:spPr>
          <a:xfrm>
            <a:off x="804545" y="-491490"/>
            <a:ext cx="2094230" cy="2094230"/>
          </a:xfrm>
          <a:prstGeom prst="ellipse">
            <a:avLst/>
          </a:prstGeom>
          <a:solidFill>
            <a:srgbClr val="FFD57C"/>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33"/>
          <p:cNvSpPr/>
          <p:nvPr>
            <p:custDataLst>
              <p:tags r:id="rId3"/>
            </p:custDataLst>
          </p:nvPr>
        </p:nvSpPr>
        <p:spPr>
          <a:xfrm>
            <a:off x="3914140" y="5323205"/>
            <a:ext cx="3222625" cy="9277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D3281B"/>
                </a:solidFill>
                <a:latin typeface="微软雅黑" panose="020B0503020204020204" charset="-122"/>
                <a:ea typeface="微软雅黑"/>
              </a:rPr>
              <a:t>守护人民</a:t>
            </a:r>
            <a:r>
              <a:rPr lang="en-US" altLang="zh-CN" sz="2400" b="1">
                <a:solidFill>
                  <a:srgbClr val="D3281B"/>
                </a:solidFill>
                <a:latin typeface="微软雅黑" panose="020B0503020204020204" charset="-122"/>
                <a:ea typeface="微软雅黑"/>
              </a:rPr>
              <a:t>“</a:t>
            </a:r>
            <a:r>
              <a:rPr lang="zh-CN" altLang="en-US" sz="2400" b="1">
                <a:solidFill>
                  <a:srgbClr val="D3281B"/>
                </a:solidFill>
                <a:latin typeface="微软雅黑" panose="020B0503020204020204" charset="-122"/>
                <a:ea typeface="微软雅黑"/>
              </a:rPr>
              <a:t>安心</a:t>
            </a:r>
            <a:r>
              <a:rPr lang="en-US" altLang="zh-CN" sz="2400" b="1">
                <a:solidFill>
                  <a:srgbClr val="D3281B"/>
                </a:solidFill>
                <a:latin typeface="微软雅黑" panose="020B0503020204020204" charset="-122"/>
                <a:ea typeface="微软雅黑"/>
              </a:rPr>
              <a:t>”</a:t>
            </a:r>
          </a:p>
          <a:p>
            <a:pPr algn="ctr"/>
            <a:r>
              <a:rPr lang="zh-CN" altLang="en-US" sz="2400" b="1">
                <a:solidFill>
                  <a:srgbClr val="D3281B"/>
                </a:solidFill>
                <a:latin typeface="微软雅黑" panose="020B0503020204020204" charset="-122"/>
                <a:ea typeface="微软雅黑"/>
              </a:rPr>
              <a:t>国家</a:t>
            </a:r>
            <a:r>
              <a:rPr lang="en-US" altLang="zh-CN" sz="2400" b="1">
                <a:solidFill>
                  <a:srgbClr val="D3281B"/>
                </a:solidFill>
                <a:latin typeface="微软雅黑" panose="020B0503020204020204" charset="-122"/>
                <a:ea typeface="微软雅黑"/>
              </a:rPr>
              <a:t>“</a:t>
            </a:r>
            <a:r>
              <a:rPr lang="zh-CN" altLang="en-US" sz="2400" b="1">
                <a:solidFill>
                  <a:srgbClr val="D3281B"/>
                </a:solidFill>
                <a:latin typeface="微软雅黑" panose="020B0503020204020204" charset="-122"/>
                <a:ea typeface="微软雅黑"/>
              </a:rPr>
              <a:t>狂飙</a:t>
            </a:r>
            <a:r>
              <a:rPr lang="en-US" altLang="zh-CN" sz="2400" b="1">
                <a:solidFill>
                  <a:srgbClr val="D3281B"/>
                </a:solidFill>
                <a:latin typeface="微软雅黑" panose="020B0503020204020204" charset="-122"/>
                <a:ea typeface="微软雅黑"/>
              </a:rPr>
              <a:t>”</a:t>
            </a:r>
            <a:r>
              <a:rPr lang="zh-CN" altLang="en-US" sz="2400" b="1">
                <a:solidFill>
                  <a:srgbClr val="D3281B"/>
                </a:solidFill>
                <a:latin typeface="微软雅黑" panose="020B0503020204020204" charset="-122"/>
                <a:ea typeface="微软雅黑"/>
              </a:rPr>
              <a:t>出击</a:t>
            </a:r>
          </a:p>
        </p:txBody>
      </p:sp>
      <p:pic>
        <p:nvPicPr>
          <p:cNvPr id="2" name="图片 1" descr="0823dd54564e92585060f6fa3163e05ecdbf4eb1"/>
          <p:cNvPicPr>
            <a:picLocks noChangeAspect="1"/>
          </p:cNvPicPr>
          <p:nvPr>
            <p:custDataLst>
              <p:tags r:id="rId4"/>
            </p:custDataLst>
          </p:nvPr>
        </p:nvPicPr>
        <p:blipFill>
          <a:blip r:embed="rId9"/>
          <a:srcRect b="13111"/>
          <a:stretch>
            <a:fillRect/>
          </a:stretch>
        </p:blipFill>
        <p:spPr>
          <a:xfrm>
            <a:off x="133350" y="1276985"/>
            <a:ext cx="3561715" cy="5338445"/>
          </a:xfrm>
          <a:prstGeom prst="rect">
            <a:avLst/>
          </a:prstGeom>
        </p:spPr>
      </p:pic>
      <p:pic>
        <p:nvPicPr>
          <p:cNvPr id="4" name="图片 3" descr="M-594429-16BFC1DF"/>
          <p:cNvPicPr>
            <a:picLocks noChangeAspect="1"/>
          </p:cNvPicPr>
          <p:nvPr>
            <p:custDataLst>
              <p:tags r:id="rId5"/>
            </p:custDataLst>
          </p:nvPr>
        </p:nvPicPr>
        <p:blipFill>
          <a:blip r:embed="rId10"/>
          <a:srcRect l="15556" t="12604" r="14194" b="8042"/>
          <a:stretch>
            <a:fillRect/>
          </a:stretch>
        </p:blipFill>
        <p:spPr>
          <a:xfrm>
            <a:off x="3922395" y="213360"/>
            <a:ext cx="2969260" cy="4473575"/>
          </a:xfrm>
          <a:prstGeom prst="rect">
            <a:avLst/>
          </a:prstGeom>
        </p:spPr>
      </p:pic>
      <p:pic>
        <p:nvPicPr>
          <p:cNvPr id="6" name="图片 5" descr="t01edc090cea6ac24cc"/>
          <p:cNvPicPr>
            <a:picLocks noChangeAspect="1"/>
          </p:cNvPicPr>
          <p:nvPr>
            <p:custDataLst>
              <p:tags r:id="rId6"/>
            </p:custDataLst>
          </p:nvPr>
        </p:nvPicPr>
        <p:blipFill>
          <a:blip r:embed="rId11"/>
          <a:srcRect b="9013"/>
          <a:stretch>
            <a:fillRect/>
          </a:stretch>
        </p:blipFill>
        <p:spPr>
          <a:xfrm>
            <a:off x="7355840" y="3553460"/>
            <a:ext cx="4598035" cy="3127375"/>
          </a:xfrm>
          <a:prstGeom prst="rect">
            <a:avLst/>
          </a:prstGeom>
        </p:spPr>
      </p:pic>
      <p:pic>
        <p:nvPicPr>
          <p:cNvPr id="9" name="图片 8" descr="309c236f8da41d1e620c63"/>
          <p:cNvPicPr>
            <a:picLocks noChangeAspect="1"/>
          </p:cNvPicPr>
          <p:nvPr>
            <p:custDataLst>
              <p:tags r:id="rId7"/>
            </p:custDataLst>
          </p:nvPr>
        </p:nvPicPr>
        <p:blipFill>
          <a:blip r:embed="rId12"/>
          <a:stretch>
            <a:fillRect/>
          </a:stretch>
        </p:blipFill>
        <p:spPr>
          <a:xfrm>
            <a:off x="7062470" y="213360"/>
            <a:ext cx="4891405" cy="3256915"/>
          </a:xfrm>
          <a:prstGeom prst="rect">
            <a:avLst/>
          </a:prstGeom>
        </p:spPr>
      </p:pic>
    </p:spTree>
    <p:custDataLst>
      <p:tags r:id="rId1"/>
    </p:custDataLst>
    <p:extLst>
      <p:ext uri="{BB962C8B-B14F-4D97-AF65-F5344CB8AC3E}">
        <p14:creationId xmlns:p14="http://schemas.microsoft.com/office/powerpoint/2010/main" val="233603831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custDataLst>
              <p:tags r:id="rId1"/>
            </p:custDataLst>
          </p:nvPr>
        </p:nvPicPr>
        <p:blipFill>
          <a:blip r:embed="rId14">
            <a:lum bright="70000" contrast="-70000"/>
          </a:blip>
          <a:stretch>
            <a:fillRect/>
          </a:stretch>
        </p:blipFill>
        <p:spPr>
          <a:xfrm>
            <a:off x="0" y="0"/>
            <a:ext cx="12192000" cy="4121150"/>
          </a:xfrm>
          <a:prstGeom prst="rect">
            <a:avLst/>
          </a:prstGeom>
        </p:spPr>
      </p:pic>
      <p:pic>
        <p:nvPicPr>
          <p:cNvPr id="87" name="图片 86"/>
          <p:cNvPicPr>
            <a:picLocks noChangeAspect="1"/>
          </p:cNvPicPr>
          <p:nvPr>
            <p:custDataLst>
              <p:tags r:id="rId2"/>
            </p:custDataLst>
          </p:nvPr>
        </p:nvPicPr>
        <p:blipFill>
          <a:blip r:embed="rId15">
            <a:biLevel thresh="25000"/>
          </a:blip>
          <a:stretch>
            <a:fillRect/>
          </a:stretch>
        </p:blipFill>
        <p:spPr>
          <a:xfrm>
            <a:off x="0" y="0"/>
            <a:ext cx="12192000" cy="6858000"/>
          </a:xfrm>
          <a:prstGeom prst="rect">
            <a:avLst/>
          </a:prstGeom>
        </p:spPr>
      </p:pic>
      <p:pic>
        <p:nvPicPr>
          <p:cNvPr id="83" name="图片 82"/>
          <p:cNvPicPr>
            <a:picLocks noChangeAspect="1"/>
          </p:cNvPicPr>
          <p:nvPr>
            <p:custDataLst>
              <p:tags r:id="rId3"/>
            </p:custDataLst>
          </p:nvPr>
        </p:nvPicPr>
        <p:blipFill>
          <a:blip r:embed="rId16">
            <a:lum bright="70000" contrast="-70000"/>
          </a:blip>
          <a:stretch>
            <a:fillRect/>
          </a:stretch>
        </p:blipFill>
        <p:spPr>
          <a:xfrm>
            <a:off x="2615585" y="-1140405"/>
            <a:ext cx="7102316" cy="6419259"/>
          </a:xfrm>
          <a:prstGeom prst="rect">
            <a:avLst/>
          </a:prstGeom>
        </p:spPr>
      </p:pic>
      <p:pic>
        <p:nvPicPr>
          <p:cNvPr id="67" name="图片 66"/>
          <p:cNvPicPr>
            <a:picLocks noChangeAspect="1"/>
          </p:cNvPicPr>
          <p:nvPr>
            <p:custDataLst>
              <p:tags r:id="rId4"/>
            </p:custDataLst>
          </p:nvPr>
        </p:nvPicPr>
        <p:blipFill>
          <a:blip r:embed="rId17">
            <a:alphaModFix amt="35000"/>
            <a:extLst>
              <a:ext uri="{BEBA8EAE-BF5A-486C-A8C5-ECC9F3942E4B}">
                <a14:imgProps xmlns:a14="http://schemas.microsoft.com/office/drawing/2010/main">
                  <a14:imgLayer r:embed="rId18">
                    <a14:imgEffect>
                      <a14:colorTemperature colorTemp="11200"/>
                    </a14:imgEffect>
                    <a14:imgEffect>
                      <a14:saturation sat="400000"/>
                    </a14:imgEffect>
                  </a14:imgLayer>
                </a14:imgProps>
              </a:ext>
            </a:extLst>
          </a:blip>
          <a:stretch>
            <a:fillRect/>
          </a:stretch>
        </p:blipFill>
        <p:spPr>
          <a:xfrm>
            <a:off x="0" y="4346989"/>
            <a:ext cx="12192000" cy="2513517"/>
          </a:xfrm>
          <a:prstGeom prst="rect">
            <a:avLst/>
          </a:prstGeom>
        </p:spPr>
      </p:pic>
      <p:pic>
        <p:nvPicPr>
          <p:cNvPr id="69" name="图片 68"/>
          <p:cNvPicPr>
            <a:picLocks noChangeAspect="1"/>
          </p:cNvPicPr>
          <p:nvPr>
            <p:custDataLst>
              <p:tags r:id="rId5"/>
            </p:custDataLst>
          </p:nvPr>
        </p:nvPicPr>
        <p:blipFill>
          <a:blip r:embed="rId19"/>
          <a:stretch>
            <a:fillRect/>
          </a:stretch>
        </p:blipFill>
        <p:spPr>
          <a:xfrm>
            <a:off x="0" y="5988050"/>
            <a:ext cx="12192000" cy="869950"/>
          </a:xfrm>
          <a:prstGeom prst="rect">
            <a:avLst/>
          </a:prstGeom>
        </p:spPr>
      </p:pic>
      <p:pic>
        <p:nvPicPr>
          <p:cNvPr id="74" name="图片 73"/>
          <p:cNvPicPr>
            <a:picLocks noChangeAspect="1"/>
          </p:cNvPicPr>
          <p:nvPr>
            <p:custDataLst>
              <p:tags r:id="rId6"/>
            </p:custDataLst>
          </p:nvPr>
        </p:nvPicPr>
        <p:blipFill>
          <a:blip r:embed="rId20"/>
          <a:stretch>
            <a:fillRect/>
          </a:stretch>
        </p:blipFill>
        <p:spPr>
          <a:xfrm>
            <a:off x="8748434" y="4868469"/>
            <a:ext cx="2603779" cy="1685281"/>
          </a:xfrm>
          <a:prstGeom prst="rect">
            <a:avLst/>
          </a:prstGeom>
        </p:spPr>
      </p:pic>
      <p:pic>
        <p:nvPicPr>
          <p:cNvPr id="65" name="图片 64"/>
          <p:cNvPicPr>
            <a:picLocks noChangeAspect="1"/>
          </p:cNvPicPr>
          <p:nvPr>
            <p:custDataLst>
              <p:tags r:id="rId7"/>
            </p:custDataLst>
          </p:nvPr>
        </p:nvPicPr>
        <p:blipFill>
          <a:blip r:embed="rId21"/>
          <a:stretch>
            <a:fillRect/>
          </a:stretch>
        </p:blipFill>
        <p:spPr>
          <a:xfrm>
            <a:off x="9136734" y="786445"/>
            <a:ext cx="1403471" cy="792701"/>
          </a:xfrm>
          <a:prstGeom prst="rect">
            <a:avLst/>
          </a:prstGeom>
        </p:spPr>
      </p:pic>
      <p:sp>
        <p:nvSpPr>
          <p:cNvPr id="81" name="矩形: 圆角 80"/>
          <p:cNvSpPr/>
          <p:nvPr>
            <p:custDataLst>
              <p:tags r:id="rId8"/>
            </p:custDataLst>
          </p:nvPr>
        </p:nvSpPr>
        <p:spPr>
          <a:xfrm>
            <a:off x="1984084" y="3228340"/>
            <a:ext cx="8255478" cy="1411879"/>
          </a:xfrm>
          <a:prstGeom prst="roundRect">
            <a:avLst>
              <a:gd name="adj" fmla="val 0"/>
            </a:avLst>
          </a:prstGeom>
          <a:gradFill flip="none" rotWithShape="1">
            <a:gsLst>
              <a:gs pos="35000">
                <a:srgbClr val="E32819"/>
              </a:gs>
              <a:gs pos="100000">
                <a:schemeClr val="accent2">
                  <a:lumMod val="20000"/>
                  <a:lumOff val="80000"/>
                </a:schemeClr>
              </a:gs>
            </a:gsLst>
            <a:lin ang="8100000" scaled="1"/>
          </a:gradFill>
          <a:ln w="25400">
            <a:solidFill>
              <a:schemeClr val="bg1"/>
            </a:solidFill>
            <a:prstDash val="solid"/>
          </a:ln>
          <a:effectLst>
            <a:outerShdw blurRad="508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custDataLst>
              <p:tags r:id="rId9"/>
            </p:custDataLst>
          </p:nvPr>
        </p:nvSpPr>
        <p:spPr>
          <a:xfrm>
            <a:off x="1817868" y="3493677"/>
            <a:ext cx="8594212" cy="923330"/>
          </a:xfrm>
          <a:prstGeom prst="rect">
            <a:avLst/>
          </a:prstGeom>
          <a:noFill/>
        </p:spPr>
        <p:txBody>
          <a:bodyPr wrap="square" rtlCol="0">
            <a:spAutoFit/>
          </a:bodyPr>
          <a:lstStyle/>
          <a:p>
            <a:pPr algn="ctr"/>
            <a:r>
              <a:rPr lang="zh-CN" altLang="en-US" sz="5400" b="1">
                <a:solidFill>
                  <a:schemeClr val="bg1"/>
                </a:solidFill>
                <a:latin typeface="华文中宋" panose="02010600040101010101" pitchFamily="2" charset="-122"/>
                <a:ea typeface="华文中宋" panose="02010600040101010101" pitchFamily="2" charset="-122"/>
                <a:cs typeface="+mn-ea"/>
                <a:sym typeface="+mn-lt"/>
              </a:rPr>
              <a:t>坚持民主与专政的统一</a:t>
            </a:r>
          </a:p>
        </p:txBody>
      </p:sp>
      <p:sp>
        <p:nvSpPr>
          <p:cNvPr id="5" name="文本框 4"/>
          <p:cNvSpPr txBox="1"/>
          <p:nvPr>
            <p:custDataLst>
              <p:tags r:id="rId10"/>
            </p:custDataLst>
          </p:nvPr>
        </p:nvSpPr>
        <p:spPr>
          <a:xfrm>
            <a:off x="4167362" y="160760"/>
            <a:ext cx="3868367" cy="3770263"/>
          </a:xfrm>
          <a:prstGeom prst="rect">
            <a:avLst/>
          </a:prstGeom>
          <a:noFill/>
        </p:spPr>
        <p:txBody>
          <a:bodyPr wrap="none" rtlCol="0">
            <a:spAutoFit/>
          </a:bodyPr>
          <a:lstStyle/>
          <a:p>
            <a:r>
              <a:rPr lang="en-US" altLang="zh-CN" sz="23900" b="1">
                <a:gradFill>
                  <a:gsLst>
                    <a:gs pos="83000">
                      <a:schemeClr val="accent3">
                        <a:lumMod val="40000"/>
                        <a:lumOff val="60000"/>
                        <a:alpha val="0"/>
                      </a:schemeClr>
                    </a:gs>
                    <a:gs pos="57000">
                      <a:srgbClr val="E32819"/>
                    </a:gs>
                  </a:gsLst>
                  <a:lin ang="5400000" scaled="1"/>
                </a:gradFill>
              </a:rPr>
              <a:t>01</a:t>
            </a:r>
            <a:endParaRPr lang="zh-CN" altLang="en-US" sz="23900" b="1">
              <a:gradFill>
                <a:gsLst>
                  <a:gs pos="83000">
                    <a:schemeClr val="accent3">
                      <a:lumMod val="40000"/>
                      <a:lumOff val="60000"/>
                      <a:alpha val="0"/>
                    </a:schemeClr>
                  </a:gs>
                  <a:gs pos="57000">
                    <a:srgbClr val="E32819"/>
                  </a:gs>
                </a:gsLst>
                <a:lin ang="5400000" scaled="1"/>
              </a:gradFill>
            </a:endParaRPr>
          </a:p>
        </p:txBody>
      </p:sp>
      <p:pic>
        <p:nvPicPr>
          <p:cNvPr id="2" name="图片 1"/>
          <p:cNvPicPr>
            <a:picLocks noChangeAspect="1"/>
          </p:cNvPicPr>
          <p:nvPr>
            <p:custDataLst>
              <p:tags r:id="rId11"/>
            </p:custDataLst>
          </p:nvPr>
        </p:nvPicPr>
        <p:blipFill>
          <a:blip r:embed="rId22"/>
          <a:stretch>
            <a:fillRect/>
          </a:stretch>
        </p:blipFill>
        <p:spPr>
          <a:xfrm rot="2664119">
            <a:off x="-927477" y="-1629400"/>
            <a:ext cx="4178049" cy="6858000"/>
          </a:xfrm>
          <a:custGeom>
            <a:avLst/>
            <a:gdLst>
              <a:gd name="connsiteX0" fmla="*/ 0 w 4178049"/>
              <a:gd name="connsiteY0" fmla="*/ 2956000 h 6858000"/>
              <a:gd name="connsiteX1" fmla="*/ 3018359 w 4178049"/>
              <a:gd name="connsiteY1" fmla="*/ 0 h 6858000"/>
              <a:gd name="connsiteX2" fmla="*/ 4178049 w 4178049"/>
              <a:gd name="connsiteY2" fmla="*/ 0 h 6858000"/>
              <a:gd name="connsiteX3" fmla="*/ 4178049 w 4178049"/>
              <a:gd name="connsiteY3" fmla="*/ 6858000 h 6858000"/>
              <a:gd name="connsiteX4" fmla="*/ 3821385 w 417804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048" h="6858000">
                <a:moveTo>
                  <a:pt x="0" y="2956000"/>
                </a:moveTo>
                <a:lnTo>
                  <a:pt x="3018359" y="0"/>
                </a:lnTo>
                <a:lnTo>
                  <a:pt x="4178049" y="0"/>
                </a:lnTo>
                <a:lnTo>
                  <a:pt x="4178049" y="6858000"/>
                </a:lnTo>
                <a:lnTo>
                  <a:pt x="3821385" y="6858000"/>
                </a:lnTo>
                <a:close/>
              </a:path>
            </a:pathLst>
          </a:custGeom>
        </p:spPr>
      </p:pic>
    </p:spTree>
    <p:extLst>
      <p:ext uri="{BB962C8B-B14F-4D97-AF65-F5344CB8AC3E}">
        <p14:creationId xmlns:p14="http://schemas.microsoft.com/office/powerpoint/2010/main" val="164392474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17"/>
          <p:cNvCxnSpPr/>
          <p:nvPr>
            <p:custDataLst>
              <p:tags r:id="rId2"/>
            </p:custDataLst>
          </p:nvPr>
        </p:nvCxnSpPr>
        <p:spPr>
          <a:xfrm>
            <a:off x="0" y="540000"/>
            <a:ext cx="11685600" cy="0"/>
          </a:xfrm>
          <a:prstGeom prst="line">
            <a:avLst/>
          </a:prstGeom>
          <a:ln w="12700">
            <a:solidFill>
              <a:srgbClr val="ED3832"/>
            </a:solidFill>
          </a:ln>
        </p:spPr>
        <p:style>
          <a:lnRef idx="1">
            <a:schemeClr val="accent1"/>
          </a:lnRef>
          <a:fillRef idx="0">
            <a:schemeClr val="accent1"/>
          </a:fillRef>
          <a:effectRef idx="0">
            <a:schemeClr val="accent1"/>
          </a:effectRef>
          <a:fontRef idx="minor">
            <a:schemeClr val="tx1"/>
          </a:fontRef>
        </p:style>
      </p:cxnSp>
      <p:sp>
        <p:nvSpPr>
          <p:cNvPr id="7" name="文本框 26"/>
          <p:cNvSpPr txBox="1"/>
          <p:nvPr>
            <p:custDataLst>
              <p:tags r:id="rId3"/>
            </p:custDataLst>
          </p:nvPr>
        </p:nvSpPr>
        <p:spPr>
          <a:xfrm>
            <a:off x="190260" y="-35472"/>
            <a:ext cx="11213613" cy="646331"/>
          </a:xfrm>
          <a:prstGeom prst="rect">
            <a:avLst/>
          </a:prstGeom>
          <a:noFill/>
        </p:spPr>
        <p:txBody>
          <a:bodyPr wrap="square" rtlCol="0">
            <a:spAutoFit/>
          </a:bodyPr>
          <a:lstStyle/>
          <a:p>
            <a:r>
              <a:rPr lang="zh-CN" altLang="en-US" sz="3600">
                <a:latin typeface="华文新魏" panose="02010800040101010101" pitchFamily="2" charset="-122"/>
                <a:ea typeface="华文新魏" panose="02010800040101010101" pitchFamily="2" charset="-122"/>
              </a:rPr>
              <a:t>一、坚持民主与专政的统一</a:t>
            </a:r>
          </a:p>
        </p:txBody>
      </p:sp>
      <p:sp>
        <p:nvSpPr>
          <p:cNvPr id="8" name="矩形 7"/>
          <p:cNvSpPr/>
          <p:nvPr>
            <p:custDataLst>
              <p:tags r:id="rId4"/>
            </p:custDataLst>
          </p:nvPr>
        </p:nvSpPr>
        <p:spPr>
          <a:xfrm>
            <a:off x="639762" y="936018"/>
            <a:ext cx="10735310" cy="1346200"/>
          </a:xfrm>
          <a:prstGeom prst="rect">
            <a:avLst/>
          </a:prstGeom>
          <a:solidFill>
            <a:schemeClr val="lt1"/>
          </a:solidFill>
          <a:ln w="28575">
            <a:solidFill>
              <a:srgbClr val="1E23EC"/>
            </a:solidFill>
            <a:prstDash val="dash"/>
          </a:ln>
        </p:spPr>
        <p:style>
          <a:lnRef idx="2">
            <a:schemeClr val="dk1"/>
          </a:lnRef>
          <a:fillRef idx="1">
            <a:schemeClr val="lt1"/>
          </a:fillRef>
          <a:effectRef idx="0">
            <a:schemeClr val="dk1"/>
          </a:effectRef>
          <a:fontRef idx="minor">
            <a:schemeClr val="dk1"/>
          </a:fontRef>
        </p:style>
        <p:txBody>
          <a:bodyPr wrap="square">
            <a:spAutoFit/>
          </a:bodyPr>
          <a:lstStyle/>
          <a:p>
            <a:pPr algn="l" fontAlgn="auto">
              <a:lnSpc>
                <a:spcPct val="120000"/>
              </a:lnSpc>
            </a:pPr>
            <a:r>
              <a:rPr lang="en-US" altLang="zh-CN" sz="3600" b="1">
                <a:solidFill>
                  <a:srgbClr val="FF0000"/>
                </a:solidFill>
                <a:latin typeface="微软雅黑" panose="020B0503020204020204" charset="-122"/>
                <a:ea typeface="微软雅黑"/>
                <a:cs typeface="微软雅黑" panose="020B0503020204020204" charset="-122"/>
                <a:sym typeface="+mn-ea"/>
              </a:rPr>
              <a:t>1.人民民主专政</a:t>
            </a:r>
            <a:r>
              <a:rPr lang="zh-CN" altLang="en-US" sz="3600" b="1">
                <a:solidFill>
                  <a:srgbClr val="FF0000"/>
                </a:solidFill>
                <a:effectLst/>
                <a:latin typeface="微软雅黑" panose="020B0503020204020204" charset="-122"/>
                <a:ea typeface="微软雅黑"/>
                <a:cs typeface="微软雅黑" panose="020B0503020204020204" charset="-122"/>
                <a:sym typeface="+mn-ea"/>
              </a:rPr>
              <a:t>的内涵：</a:t>
            </a:r>
            <a:endParaRPr lang="en-US" altLang="zh-CN" sz="3600" b="1">
              <a:solidFill>
                <a:srgbClr val="FF0000"/>
              </a:solidFill>
              <a:latin typeface="微软雅黑" panose="020B0503020204020204" charset="-122"/>
              <a:ea typeface="微软雅黑"/>
              <a:cs typeface="微软雅黑" panose="020B0503020204020204" charset="-122"/>
              <a:sym typeface="+mn-ea"/>
            </a:endParaRPr>
          </a:p>
          <a:p>
            <a:pPr algn="l" fontAlgn="auto">
              <a:lnSpc>
                <a:spcPct val="120000"/>
              </a:lnSpc>
            </a:pPr>
            <a:r>
              <a:rPr lang="en-US" altLang="zh-CN" sz="2000" b="1" strike="noStrike" noProof="1">
                <a:solidFill>
                  <a:srgbClr val="FF0000"/>
                </a:solidFill>
                <a:effectLst/>
                <a:latin typeface="微软雅黑" panose="020B0503020204020204" charset="-122"/>
                <a:ea typeface="微软雅黑"/>
                <a:cs typeface="微软雅黑" panose="020B0503020204020204" charset="-122"/>
              </a:rPr>
              <a:t> </a:t>
            </a:r>
            <a:r>
              <a:rPr lang="en-US" altLang="zh-CN" sz="3200" b="1" strike="noStrike" noProof="1">
                <a:solidFill>
                  <a:srgbClr val="FF0000"/>
                </a:solidFill>
                <a:effectLst/>
                <a:latin typeface="方正粗黑宋简体" panose="02000000000000000000" charset="-122"/>
                <a:ea typeface="方正粗黑宋简体" panose="02000000000000000000" charset="-122"/>
                <a:cs typeface="方正粗黑宋简体" panose="02000000000000000000" charset="-122"/>
              </a:rPr>
              <a:t>       </a:t>
            </a:r>
            <a:r>
              <a:rPr lang="zh-CN" altLang="zh-CN" sz="3200" b="1" strike="noStrike" kern="0" noProof="1">
                <a:solidFill>
                  <a:srgbClr val="FF0000"/>
                </a:solidFill>
                <a:latin typeface="方正粗黑宋简体" panose="02000000000000000000" charset="-122"/>
                <a:ea typeface="方正粗黑宋简体" panose="02000000000000000000" charset="-122"/>
                <a:cs typeface="方正粗黑宋简体" panose="02000000000000000000" charset="-122"/>
              </a:rPr>
              <a:t>对广大人民实行民主，对极少数敌人实行专政。</a:t>
            </a:r>
            <a:endParaRPr lang="zh-CN" altLang="zh-CN" sz="3200" b="1" strike="noStrike" kern="0" noProof="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endParaRPr>
          </a:p>
        </p:txBody>
      </p:sp>
      <p:grpSp>
        <p:nvGrpSpPr>
          <p:cNvPr id="9" name="组合 8"/>
          <p:cNvGrpSpPr/>
          <p:nvPr>
            <p:custDataLst>
              <p:tags r:id="rId5"/>
            </p:custDataLst>
          </p:nvPr>
        </p:nvGrpSpPr>
        <p:grpSpPr>
          <a:xfrm>
            <a:off x="1332865" y="2314850"/>
            <a:ext cx="9525635" cy="2312670"/>
            <a:chOff x="995" y="3662"/>
            <a:chExt cx="15001" cy="3642"/>
          </a:xfrm>
        </p:grpSpPr>
        <p:sp>
          <p:nvSpPr>
            <p:cNvPr id="10" name="Rectangle 3"/>
            <p:cNvSpPr>
              <a:spLocks noGrp="1"/>
            </p:cNvSpPr>
            <p:nvPr>
              <p:custDataLst>
                <p:tags r:id="rId6"/>
              </p:custDataLst>
            </p:nvPr>
          </p:nvSpPr>
          <p:spPr>
            <a:xfrm>
              <a:off x="2528" y="4283"/>
              <a:ext cx="13469" cy="743"/>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a:lstStyle>
            <a:p>
              <a:pPr>
                <a:lnSpc>
                  <a:spcPct val="90000"/>
                </a:lnSpc>
                <a:spcBef>
                  <a:spcPct val="50000"/>
                </a:spcBef>
                <a:buNone/>
              </a:pPr>
              <a:r>
                <a:rPr lang="zh-CN" altLang="en-US" sz="2800" b="1">
                  <a:solidFill>
                    <a:srgbClr val="000000"/>
                  </a:solidFill>
                  <a:latin typeface="微软雅黑" panose="020B0503020204020204" charset="-122"/>
                  <a:ea typeface="微软雅黑"/>
                </a:rPr>
                <a:t>对立</a:t>
              </a:r>
              <a:r>
                <a:rPr lang="en-US" altLang="zh-CN" sz="2800" b="1">
                  <a:solidFill>
                    <a:srgbClr val="000000"/>
                  </a:solidFill>
                  <a:latin typeface="微软雅黑" panose="020B0503020204020204" charset="-122"/>
                  <a:ea typeface="微软雅黑"/>
                </a:rPr>
                <a:t>:</a:t>
              </a:r>
              <a:r>
                <a:rPr lang="zh-CN" altLang="en-US" sz="2800" b="1" u="sng">
                  <a:solidFill>
                    <a:schemeClr val="dk1"/>
                  </a:solidFill>
                  <a:latin typeface="微软雅黑" panose="020B0503020204020204" charset="-122"/>
                  <a:ea typeface="微软雅黑"/>
                  <a:sym typeface="+mn-ea"/>
                </a:rPr>
                <a:t>民主适用于统治阶级，专政适用于被统治阶级</a:t>
              </a:r>
            </a:p>
          </p:txBody>
        </p:sp>
        <p:sp>
          <p:nvSpPr>
            <p:cNvPr id="11" name="Text Box 4"/>
            <p:cNvSpPr txBox="1"/>
            <p:nvPr>
              <p:custDataLst>
                <p:tags r:id="rId7"/>
              </p:custDataLst>
            </p:nvPr>
          </p:nvSpPr>
          <p:spPr>
            <a:xfrm>
              <a:off x="995" y="3662"/>
              <a:ext cx="966" cy="3643"/>
            </a:xfrm>
            <a:prstGeom prst="rect">
              <a:avLst/>
            </a:prstGeom>
            <a:noFill/>
            <a:ln w="9525">
              <a:noFill/>
            </a:ln>
          </p:spPr>
          <p:txBody>
            <a:bodyPr vert="eaVert" wrap="square" anchor="t">
              <a:spAutoFit/>
            </a:bodyPr>
            <a:lstStyle/>
            <a:p>
              <a:pPr algn="ctr">
                <a:spcBef>
                  <a:spcPct val="50000"/>
                </a:spcBef>
              </a:pPr>
              <a:r>
                <a:rPr lang="zh-CN" altLang="en-US" sz="2800" b="1">
                  <a:solidFill>
                    <a:schemeClr val="dk1"/>
                  </a:solidFill>
                  <a:latin typeface="微软雅黑" panose="020B0503020204020204" charset="-122"/>
                  <a:ea typeface="微软雅黑"/>
                </a:rPr>
                <a:t>民主与专政</a:t>
              </a:r>
              <a:endParaRPr lang="zh-CN" altLang="en-US" sz="2800" b="1">
                <a:solidFill>
                  <a:schemeClr val="dk1"/>
                </a:solidFill>
                <a:effectLst/>
                <a:latin typeface="微软雅黑" panose="020B0503020204020204" charset="-122"/>
                <a:ea typeface="微软雅黑"/>
                <a:cs typeface="黑体" panose="02010609060101010101" charset="-122"/>
                <a:sym typeface="+mn-ea"/>
              </a:endParaRPr>
            </a:p>
          </p:txBody>
        </p:sp>
        <p:sp>
          <p:nvSpPr>
            <p:cNvPr id="12" name="AutoShape 5"/>
            <p:cNvSpPr/>
            <p:nvPr>
              <p:custDataLst>
                <p:tags r:id="rId8"/>
              </p:custDataLst>
            </p:nvPr>
          </p:nvSpPr>
          <p:spPr>
            <a:xfrm>
              <a:off x="1961" y="4115"/>
              <a:ext cx="567" cy="2670"/>
            </a:xfrm>
            <a:prstGeom prst="leftBrace">
              <a:avLst>
                <a:gd name="adj1" fmla="val 36535"/>
                <a:gd name="adj2" fmla="val 50000"/>
              </a:avLst>
            </a:prstGeom>
            <a:noFill/>
            <a:ln w="28575" cap="flat" cmpd="sng">
              <a:solidFill>
                <a:schemeClr val="accent2"/>
              </a:solidFill>
              <a:prstDash val="solid"/>
              <a:round/>
              <a:headEnd type="none" w="med" len="med"/>
              <a:tailEnd type="none" w="med" len="med"/>
            </a:ln>
          </p:spPr>
          <p:txBody>
            <a:bodyPr wrap="none" anchor="ctr"/>
            <a:lstStyle/>
            <a:p>
              <a:endParaRPr lang="zh-CN" altLang="en-US" sz="1400">
                <a:solidFill>
                  <a:schemeClr val="dk1"/>
                </a:solidFill>
                <a:latin typeface="微软雅黑" panose="020B0503020204020204" charset="-122"/>
                <a:ea typeface="微软雅黑"/>
              </a:endParaRPr>
            </a:p>
          </p:txBody>
        </p:sp>
        <p:sp>
          <p:nvSpPr>
            <p:cNvPr id="13" name="Rectangle 8"/>
            <p:cNvSpPr/>
            <p:nvPr>
              <p:custDataLst>
                <p:tags r:id="rId9"/>
              </p:custDataLst>
            </p:nvPr>
          </p:nvSpPr>
          <p:spPr>
            <a:xfrm>
              <a:off x="2528" y="5902"/>
              <a:ext cx="11657" cy="721"/>
            </a:xfrm>
            <a:prstGeom prst="rect">
              <a:avLst/>
            </a:prstGeom>
            <a:noFill/>
            <a:ln w="9525">
              <a:noFill/>
            </a:ln>
          </p:spPr>
          <p:txBody>
            <a:bodyPr anchor="t"/>
            <a:lstStyle/>
            <a:p>
              <a:pPr marL="342900" indent="-342900">
                <a:lnSpc>
                  <a:spcPct val="90000"/>
                </a:lnSpc>
                <a:spcBef>
                  <a:spcPct val="50000"/>
                </a:spcBef>
                <a:buClr>
                  <a:schemeClr val="accent1"/>
                </a:buClr>
              </a:pPr>
              <a:r>
                <a:rPr lang="zh-CN" altLang="en-US" sz="2800" b="1">
                  <a:solidFill>
                    <a:srgbClr val="1E23EC"/>
                  </a:solidFill>
                  <a:latin typeface="微软雅黑" panose="020B0503020204020204" charset="-122"/>
                  <a:ea typeface="微软雅黑"/>
                </a:rPr>
                <a:t>统一</a:t>
              </a:r>
              <a:r>
                <a:rPr lang="en-US" altLang="zh-CN" sz="2800" b="1">
                  <a:solidFill>
                    <a:srgbClr val="1E23EC"/>
                  </a:solidFill>
                  <a:latin typeface="微软雅黑" panose="020B0503020204020204" charset="-122"/>
                  <a:ea typeface="微软雅黑"/>
                </a:rPr>
                <a:t>:</a:t>
              </a:r>
              <a:r>
                <a:rPr lang="zh-CN" altLang="en-US" sz="2800" b="1" u="sng">
                  <a:solidFill>
                    <a:srgbClr val="1E23EC"/>
                  </a:solidFill>
                  <a:latin typeface="微软雅黑" panose="020B0503020204020204" charset="-122"/>
                  <a:ea typeface="微软雅黑"/>
                  <a:sym typeface="+mn-ea"/>
                </a:rPr>
                <a:t>民主是专政的基础，专政是民主的保障</a:t>
              </a:r>
            </a:p>
          </p:txBody>
        </p:sp>
      </p:grpSp>
    </p:spTree>
    <p:custDataLst>
      <p:tags r:id="rId1"/>
    </p:custDataLst>
    <p:extLst>
      <p:ext uri="{BB962C8B-B14F-4D97-AF65-F5344CB8AC3E}">
        <p14:creationId xmlns:p14="http://schemas.microsoft.com/office/powerpoint/2010/main" val="20198365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247" name="Group 175"/>
          <p:cNvGraphicFramePr>
            <a:graphicFrameLocks noGrp="1"/>
          </p:cNvGraphicFramePr>
          <p:nvPr>
            <p:custDataLst>
              <p:tags r:id="rId1"/>
            </p:custDataLst>
            <p:extLst>
              <p:ext uri="{D42A27DB-BD31-4B8C-83A1-F6EECF244321}">
                <p14:modId xmlns:p14="http://schemas.microsoft.com/office/powerpoint/2010/main" val="210107052"/>
              </p:ext>
            </p:extLst>
          </p:nvPr>
        </p:nvGraphicFramePr>
        <p:xfrm>
          <a:off x="360680" y="1114680"/>
          <a:ext cx="11831320" cy="5451988"/>
        </p:xfrm>
        <a:graphic>
          <a:graphicData uri="http://schemas.openxmlformats.org/drawingml/2006/table">
            <a:tbl>
              <a:tblPr/>
              <a:tblGrid>
                <a:gridCol w="441960">
                  <a:extLst>
                    <a:ext uri="{9D8B030D-6E8A-4147-A177-3AD203B41FA5}">
                      <a16:colId xmlns:a16="http://schemas.microsoft.com/office/drawing/2014/main" val="20000"/>
                    </a:ext>
                  </a:extLst>
                </a:gridCol>
                <a:gridCol w="1242695">
                  <a:extLst>
                    <a:ext uri="{9D8B030D-6E8A-4147-A177-3AD203B41FA5}">
                      <a16:colId xmlns:a16="http://schemas.microsoft.com/office/drawing/2014/main" val="20001"/>
                    </a:ext>
                  </a:extLst>
                </a:gridCol>
                <a:gridCol w="4629785">
                  <a:extLst>
                    <a:ext uri="{9D8B030D-6E8A-4147-A177-3AD203B41FA5}">
                      <a16:colId xmlns:a16="http://schemas.microsoft.com/office/drawing/2014/main" val="20002"/>
                    </a:ext>
                  </a:extLst>
                </a:gridCol>
                <a:gridCol w="5516880">
                  <a:extLst>
                    <a:ext uri="{9D8B030D-6E8A-4147-A177-3AD203B41FA5}">
                      <a16:colId xmlns:a16="http://schemas.microsoft.com/office/drawing/2014/main" val="20003"/>
                    </a:ext>
                  </a:extLst>
                </a:gridCol>
              </a:tblGrid>
              <a:tr h="582931">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9050" cap="flat" cmpd="sng" algn="ctr">
                      <a:solidFill>
                        <a:schemeClr val="tx1"/>
                      </a:solidFill>
                      <a:prstDash val="solid"/>
                      <a:round/>
                      <a:headEnd type="none" w="med" len="med"/>
                      <a:tailEnd type="none" w="med" len="med"/>
                    </a:lnTlToBr>
                    <a:lnBlToTr>
                      <a:noFill/>
                    </a:lnBlToTr>
                    <a:solidFill>
                      <a:srgbClr val="FFC000"/>
                    </a:solidFill>
                  </a:tcPr>
                </a:tc>
                <a:tc hMerge="1">
                  <a:txBody>
                    <a:bodyPr/>
                    <a:lstStyle/>
                    <a:p>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400300" algn="l"/>
                        </a:tabLst>
                      </a:pPr>
                      <a:r>
                        <a:rPr kumimoji="0" lang="zh-CN" altLang="en-US" sz="3200" b="1" i="0" u="none" strike="noStrike" cap="none" normalizeH="0" baseline="0">
                          <a:ln>
                            <a:noFill/>
                          </a:ln>
                          <a:solidFill>
                            <a:srgbClr val="FF0000"/>
                          </a:solidFill>
                          <a:effectLst/>
                          <a:latin typeface="黑体" panose="02010609060101010101" charset="-122"/>
                          <a:ea typeface="黑体"/>
                          <a:cs typeface="Times New Roman" panose="02020603050405020304" pitchFamily="18" charset="0"/>
                        </a:rPr>
                        <a:t>民主</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algn="ctr" defTabSz="914400" rtl="0" eaLnBrk="1" fontAlgn="base" latinLnBrk="0" hangingPunct="1">
                        <a:lnSpc>
                          <a:spcPct val="100000"/>
                        </a:lnSpc>
                        <a:buClrTx/>
                        <a:buSzTx/>
                        <a:buFontTx/>
                        <a:buNone/>
                        <a:tabLst>
                          <a:tab pos="2400300" algn="l"/>
                        </a:tabLst>
                      </a:pPr>
                      <a:r>
                        <a:rPr kumimoji="0" lang="zh-CN" altLang="en-US" sz="3200" b="1" i="0" u="none" strike="noStrike" cap="none" normalizeH="0" baseline="0">
                          <a:ln>
                            <a:noFill/>
                          </a:ln>
                          <a:solidFill>
                            <a:srgbClr val="FF0000"/>
                          </a:solidFill>
                          <a:effectLst/>
                          <a:latin typeface="黑体" panose="02010609060101010101" charset="-122"/>
                          <a:ea typeface="黑体"/>
                          <a:cs typeface="Times New Roman" panose="02020603050405020304" pitchFamily="18" charset="0"/>
                        </a:rPr>
                        <a:t>专政</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109029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2400300" algn="l"/>
                        </a:tabLst>
                      </a:pPr>
                      <a:r>
                        <a:rPr kumimoji="0" lang="zh-CN" altLang="en-US" sz="2400" b="1" i="0" u="none" strike="noStrike" cap="none" normalizeH="0" baseline="0">
                          <a:ln>
                            <a:noFill/>
                          </a:ln>
                          <a:solidFill>
                            <a:srgbClr val="FF0000"/>
                          </a:solidFill>
                          <a:effectLst/>
                          <a:latin typeface="黑体" panose="02010609060101010101" charset="-122"/>
                          <a:ea typeface="黑体"/>
                          <a:cs typeface="Times New Roman" panose="02020603050405020304" pitchFamily="18" charset="0"/>
                        </a:rPr>
                        <a:t>区</a:t>
                      </a:r>
                    </a:p>
                    <a:p>
                      <a:pPr marL="0" marR="0" lvl="0" indent="0" algn="ctr" defTabSz="914400" rtl="0" eaLnBrk="0" fontAlgn="base" latinLnBrk="0" hangingPunct="0">
                        <a:lnSpc>
                          <a:spcPct val="100000"/>
                        </a:lnSpc>
                        <a:spcBef>
                          <a:spcPct val="0"/>
                        </a:spcBef>
                        <a:spcAft>
                          <a:spcPct val="0"/>
                        </a:spcAft>
                        <a:buClrTx/>
                        <a:buSzTx/>
                        <a:buFontTx/>
                        <a:buNone/>
                        <a:tabLst>
                          <a:tab pos="2400300" algn="l"/>
                        </a:tabLst>
                      </a:pPr>
                      <a:r>
                        <a:rPr kumimoji="0" lang="zh-CN" altLang="en-US" sz="2400" b="1" i="0" u="none" strike="noStrike" cap="none" normalizeH="0" baseline="0">
                          <a:ln>
                            <a:noFill/>
                          </a:ln>
                          <a:solidFill>
                            <a:srgbClr val="FF0000"/>
                          </a:solidFill>
                          <a:effectLst/>
                          <a:latin typeface="黑体" panose="02010609060101010101" charset="-122"/>
                          <a:ea typeface="黑体"/>
                          <a:cs typeface="Times New Roman" panose="02020603050405020304" pitchFamily="18" charset="0"/>
                        </a:rPr>
                        <a:t>别</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400300" algn="l"/>
                        </a:tabLst>
                      </a:pPr>
                      <a:r>
                        <a:rPr kumimoji="0" lang="zh-CN" altLang="en-US" sz="2800" b="1" i="0" u="none" strike="noStrike" cap="none" normalizeH="0" baseline="0">
                          <a:solidFill>
                            <a:srgbClr val="0000FF"/>
                          </a:solidFill>
                          <a:latin typeface="黑体" panose="02010609060101010101" charset="-122"/>
                          <a:ea typeface="黑体"/>
                          <a:cs typeface="黑体" panose="02010609060101010101" charset="-122"/>
                        </a:rPr>
                        <a:t>含义</a:t>
                      </a:r>
                      <a:endParaRPr kumimoji="0" lang="zh-CN" altLang="en-US" sz="2800" b="1" i="0" u="none" strike="noStrike" cap="none" normalizeH="0" baseline="0">
                        <a:ln>
                          <a:noFill/>
                        </a:ln>
                        <a:solidFill>
                          <a:srgbClr val="0000FF"/>
                        </a:solidFill>
                        <a:effectLst/>
                        <a:latin typeface="黑体" panose="02010609060101010101" charset="-122"/>
                        <a:ea typeface="黑体"/>
                        <a:cs typeface="黑体" panose="02010609060101010101"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400300" algn="l"/>
                        </a:tabLst>
                      </a:pPr>
                      <a:r>
                        <a:rPr kumimoji="0" lang="zh-CN" altLang="en-US" sz="2000" b="1" i="0" u="none" strike="noStrike" cap="none" normalizeH="0" baseline="0">
                          <a:ln>
                            <a:noFill/>
                          </a:ln>
                          <a:solidFill>
                            <a:schemeClr val="tx1"/>
                          </a:solidFill>
                          <a:effectLst/>
                          <a:latin typeface="黑体" panose="02010609060101010101" charset="-122"/>
                          <a:ea typeface="黑体"/>
                          <a:cs typeface="Times New Roman" panose="02020603050405020304" pitchFamily="18" charset="0"/>
                        </a:rPr>
                        <a:t>作为国家制度的民主，指在统治阶级范围内，按平等的原则和少数服从多数的原则来共同管理国家事务。</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tab pos="2400300" algn="l"/>
                        </a:tabLst>
                      </a:pPr>
                      <a:r>
                        <a:rPr kumimoji="0" lang="en-US" altLang="zh-CN" sz="2000" b="1" i="0" u="none" strike="noStrike" cap="none" normalizeH="0" baseline="0">
                          <a:ln>
                            <a:noFill/>
                          </a:ln>
                          <a:solidFill>
                            <a:schemeClr val="tx1"/>
                          </a:solidFill>
                          <a:effectLst/>
                          <a:latin typeface="黑体" panose="02010609060101010101" charset="-122"/>
                          <a:ea typeface="黑体"/>
                          <a:cs typeface="Times New Roman" panose="02020603050405020304" pitchFamily="18" charset="0"/>
                        </a:rPr>
                        <a:t>    </a:t>
                      </a:r>
                      <a:r>
                        <a:rPr kumimoji="0" lang="zh-CN" altLang="en-US" sz="2000" b="1" i="0" u="none" strike="noStrike" cap="none" normalizeH="0" baseline="0">
                          <a:ln>
                            <a:noFill/>
                          </a:ln>
                          <a:solidFill>
                            <a:schemeClr val="tx1"/>
                          </a:solidFill>
                          <a:effectLst/>
                          <a:latin typeface="黑体" panose="02010609060101010101" charset="-122"/>
                          <a:ea typeface="黑体"/>
                          <a:cs typeface="Times New Roman" panose="02020603050405020304" pitchFamily="18" charset="0"/>
                        </a:rPr>
                        <a:t>依靠国家政权的暴力对被统治阶级实行的政治统治</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22960">
                <a:tc vMerge="1">
                  <a:txBody>
                    <a:bodyPr/>
                    <a:lstStyle/>
                    <a:p>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400300" algn="l"/>
                        </a:tabLst>
                      </a:pPr>
                      <a:r>
                        <a:rPr kumimoji="0" lang="zh-CN" altLang="en-US" sz="2400" b="1" i="0" u="none" strike="noStrike" cap="none" normalizeH="0" baseline="0">
                          <a:ln>
                            <a:noFill/>
                          </a:ln>
                          <a:solidFill>
                            <a:srgbClr val="0000FF"/>
                          </a:solidFill>
                          <a:effectLst/>
                          <a:latin typeface="黑体" panose="02010609060101010101" charset="-122"/>
                          <a:ea typeface="黑体"/>
                          <a:cs typeface="黑体" panose="02010609060101010101" charset="-122"/>
                        </a:rPr>
                        <a:t>适用</a:t>
                      </a:r>
                    </a:p>
                    <a:p>
                      <a:pPr marL="0" marR="0" lvl="0" indent="0" algn="ctr" defTabSz="914400" rtl="0" eaLnBrk="1" fontAlgn="base" latinLnBrk="0" hangingPunct="1">
                        <a:lnSpc>
                          <a:spcPct val="100000"/>
                        </a:lnSpc>
                        <a:spcBef>
                          <a:spcPct val="0"/>
                        </a:spcBef>
                        <a:spcAft>
                          <a:spcPct val="0"/>
                        </a:spcAft>
                        <a:buClrTx/>
                        <a:buSzTx/>
                        <a:buFontTx/>
                        <a:buNone/>
                        <a:tabLst>
                          <a:tab pos="2400300" algn="l"/>
                        </a:tabLst>
                      </a:pPr>
                      <a:r>
                        <a:rPr kumimoji="0" lang="zh-CN" altLang="en-US" sz="2400" b="1" i="0" u="none" strike="noStrike" cap="none" normalizeH="0" baseline="0">
                          <a:ln>
                            <a:noFill/>
                          </a:ln>
                          <a:solidFill>
                            <a:srgbClr val="0000FF"/>
                          </a:solidFill>
                          <a:effectLst/>
                          <a:latin typeface="黑体" panose="02010609060101010101" charset="-122"/>
                          <a:ea typeface="黑体"/>
                          <a:cs typeface="黑体" panose="02010609060101010101" charset="-122"/>
                        </a:rPr>
                        <a:t>范围</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400300" algn="l"/>
                        </a:tabLst>
                      </a:pPr>
                      <a:r>
                        <a:rPr kumimoji="0"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1" i="0" u="none" strike="noStrike" cap="none" normalizeH="0" baseline="0">
                          <a:ln>
                            <a:noFill/>
                          </a:ln>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400" b="1" i="0" u="none" strike="noStrike" cap="none" normalizeH="0" baseline="0">
                          <a:ln>
                            <a:noFill/>
                          </a:ln>
                          <a:solidFill>
                            <a:srgbClr val="00B050"/>
                          </a:solidFill>
                          <a:effectLst/>
                          <a:latin typeface="黑体" panose="02010609060101010101" charset="-122"/>
                          <a:ea typeface="黑体"/>
                          <a:cs typeface="Times New Roman" panose="02020603050405020304" pitchFamily="18" charset="0"/>
                        </a:rPr>
                        <a:t>统治阶级和人民内部</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algn="l" defTabSz="914400" rtl="0" eaLnBrk="1" fontAlgn="base" latinLnBrk="0" hangingPunct="1">
                        <a:lnSpc>
                          <a:spcPct val="100000"/>
                        </a:lnSpc>
                        <a:buClrTx/>
                        <a:buSzTx/>
                        <a:buFontTx/>
                        <a:buNone/>
                        <a:tabLst>
                          <a:tab pos="2400300" algn="l"/>
                        </a:tabLst>
                      </a:pPr>
                      <a:r>
                        <a:rPr kumimoji="0" lang="en-US" altLang="zh-CN" sz="2800" b="1" i="0" u="none" strike="noStrike" cap="none" normalizeH="0" baseline="0">
                          <a:ln>
                            <a:noFill/>
                          </a:ln>
                          <a:solidFill>
                            <a:schemeClr val="tx1"/>
                          </a:solidFill>
                          <a:effectLst/>
                          <a:latin typeface="黑体" panose="02010609060101010101" charset="-122"/>
                          <a:ea typeface="黑体"/>
                          <a:cs typeface="Times New Roman" panose="02020603050405020304" pitchFamily="18" charset="0"/>
                        </a:rPr>
                        <a:t>     </a:t>
                      </a:r>
                      <a:r>
                        <a:rPr kumimoji="0" lang="zh-CN" altLang="en-US" sz="2400" b="1" i="0" u="none" strike="noStrike" cap="none" normalizeH="0" baseline="0">
                          <a:ln>
                            <a:noFill/>
                          </a:ln>
                          <a:solidFill>
                            <a:srgbClr val="00B050"/>
                          </a:solidFill>
                          <a:effectLst/>
                          <a:latin typeface="黑体" panose="02010609060101010101" charset="-122"/>
                          <a:ea typeface="黑体"/>
                          <a:cs typeface="Times New Roman" panose="02020603050405020304" pitchFamily="18" charset="0"/>
                        </a:rPr>
                        <a:t>被统治阶级和敌对力量</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35562">
                <a:tc vMerge="1">
                  <a:txBody>
                    <a:bodyPr/>
                    <a:lstStyle/>
                    <a:p>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400300" algn="l"/>
                        </a:tabLst>
                      </a:pPr>
                      <a:r>
                        <a:rPr kumimoji="0" lang="zh-CN" altLang="en-US" sz="2400" b="1" i="0" u="none" strike="noStrike" cap="none" normalizeH="0" baseline="0" dirty="0">
                          <a:solidFill>
                            <a:srgbClr val="0000FF"/>
                          </a:solidFill>
                          <a:latin typeface="黑体" panose="02010609060101010101" charset="-122"/>
                          <a:ea typeface="黑体"/>
                          <a:cs typeface="黑体" panose="02010609060101010101" charset="-122"/>
                        </a:rPr>
                        <a:t>实施</a:t>
                      </a:r>
                    </a:p>
                    <a:p>
                      <a:pPr marL="0" marR="0" lvl="0" indent="0" algn="ctr" defTabSz="914400" rtl="0" eaLnBrk="0" fontAlgn="base" latinLnBrk="0" hangingPunct="0">
                        <a:lnSpc>
                          <a:spcPct val="100000"/>
                        </a:lnSpc>
                        <a:spcBef>
                          <a:spcPct val="0"/>
                        </a:spcBef>
                        <a:spcAft>
                          <a:spcPct val="0"/>
                        </a:spcAft>
                        <a:buClrTx/>
                        <a:buSzTx/>
                        <a:buFontTx/>
                        <a:buNone/>
                        <a:tabLst>
                          <a:tab pos="2400300" algn="l"/>
                        </a:tabLst>
                      </a:pPr>
                      <a:r>
                        <a:rPr kumimoji="0" lang="zh-CN" altLang="en-US" sz="2400" b="1" i="0" u="none" strike="noStrike" cap="none" normalizeH="0" baseline="0" dirty="0">
                          <a:solidFill>
                            <a:srgbClr val="0000FF"/>
                          </a:solidFill>
                          <a:latin typeface="黑体" panose="02010609060101010101" charset="-122"/>
                          <a:ea typeface="黑体"/>
                          <a:cs typeface="黑体" panose="02010609060101010101" charset="-122"/>
                        </a:rPr>
                        <a:t>方式</a:t>
                      </a:r>
                      <a:endParaRPr kumimoji="0" lang="zh-CN" altLang="en-US" sz="2400" b="1" i="0" u="none" strike="noStrike" cap="none" normalizeH="0" baseline="0" dirty="0">
                        <a:ln>
                          <a:noFill/>
                        </a:ln>
                        <a:solidFill>
                          <a:srgbClr val="0070C0"/>
                        </a:solidFill>
                        <a:effectLst/>
                        <a:latin typeface="黑体" panose="02010609060101010101" charset="-122"/>
                        <a:ea typeface="黑体"/>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400300" algn="l"/>
                        </a:tabLst>
                      </a:pPr>
                      <a:r>
                        <a:rPr kumimoji="0" lang="zh-CN" altLang="en-US" sz="2000" b="1" i="0" u="none" strike="noStrike" cap="none" normalizeH="0" baseline="0" dirty="0">
                          <a:ln>
                            <a:noFill/>
                          </a:ln>
                          <a:solidFill>
                            <a:schemeClr val="tx1"/>
                          </a:solidFill>
                          <a:effectLst/>
                          <a:latin typeface="黑体" panose="02010609060101010101" charset="-122"/>
                          <a:ea typeface="黑体"/>
                          <a:cs typeface="Times New Roman" panose="02020603050405020304" pitchFamily="18" charset="0"/>
                        </a:rPr>
                        <a:t>按照平等的原则和少数服从多数的原则</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400300" algn="l"/>
                        </a:tabLst>
                      </a:pPr>
                      <a:endParaRPr kumimoji="0" lang="en-US" altLang="zh-CN" sz="2000" b="1" i="0" u="none" strike="noStrike" cap="none" normalizeH="0" baseline="0" dirty="0">
                        <a:ln>
                          <a:noFill/>
                        </a:ln>
                        <a:solidFill>
                          <a:schemeClr val="tx1"/>
                        </a:solidFill>
                        <a:effectLst/>
                        <a:latin typeface="黑体" panose="02010609060101010101" charset="-122"/>
                        <a:ea typeface="黑体"/>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400300" algn="l"/>
                        </a:tabLst>
                      </a:pPr>
                      <a:r>
                        <a:rPr kumimoji="0" lang="zh-CN" altLang="en-US" sz="2000" b="1" i="0" u="none" strike="noStrike" cap="none" normalizeH="0" baseline="0" dirty="0">
                          <a:ln>
                            <a:noFill/>
                          </a:ln>
                          <a:solidFill>
                            <a:schemeClr val="tx1"/>
                          </a:solidFill>
                          <a:effectLst/>
                          <a:latin typeface="黑体" panose="02010609060101010101" charset="-122"/>
                          <a:ea typeface="黑体"/>
                          <a:cs typeface="Times New Roman" panose="02020603050405020304" pitchFamily="18" charset="0"/>
                        </a:rPr>
                        <a:t>凭借国家强制力</a:t>
                      </a:r>
                      <a:r>
                        <a:rPr kumimoji="0" lang="en-US" altLang="zh-CN" sz="2000" b="1" i="0" u="none" strike="noStrike" cap="none" normalizeH="0" baseline="0" dirty="0">
                          <a:ln>
                            <a:noFill/>
                          </a:ln>
                          <a:solidFill>
                            <a:schemeClr val="tx1"/>
                          </a:solidFill>
                          <a:effectLst/>
                          <a:latin typeface="黑体" panose="02010609060101010101" charset="-122"/>
                          <a:ea typeface="黑体"/>
                          <a:cs typeface="Times New Roman" panose="02020603050405020304" pitchFamily="18" charset="0"/>
                        </a:rPr>
                        <a:t>,</a:t>
                      </a:r>
                      <a:r>
                        <a:rPr kumimoji="0" lang="zh-CN" altLang="en-US" sz="2000" b="1" i="0" u="none" strike="noStrike" cap="none" normalizeH="0" baseline="0" dirty="0">
                          <a:ln>
                            <a:noFill/>
                          </a:ln>
                          <a:solidFill>
                            <a:schemeClr val="tx1"/>
                          </a:solidFill>
                          <a:effectLst/>
                          <a:latin typeface="黑体" panose="02010609060101010101" charset="-122"/>
                          <a:ea typeface="黑体"/>
                          <a:cs typeface="Times New Roman" panose="02020603050405020304" pitchFamily="18" charset="0"/>
                        </a:rPr>
                        <a:t>如军队、警察、监狱、法庭等</a:t>
                      </a:r>
                      <a:endParaRPr kumimoji="0" lang="zh-CN" altLang="en-US" sz="2000" b="1" i="0" u="none" strike="noStrike" cap="none" normalizeH="0" baseline="0" dirty="0">
                        <a:ln>
                          <a:noFill/>
                        </a:ln>
                        <a:solidFill>
                          <a:srgbClr val="0000FF"/>
                        </a:solidFill>
                        <a:effectLst/>
                        <a:latin typeface="黑体" panose="02010609060101010101" charset="-122"/>
                        <a:ea typeface="黑体"/>
                      </a:endParaRPr>
                    </a:p>
                    <a:p>
                      <a:pPr marL="0" marR="0" lvl="0" indent="0" algn="l" defTabSz="914400" rtl="0" eaLnBrk="1" fontAlgn="base" latinLnBrk="0" hangingPunct="1">
                        <a:lnSpc>
                          <a:spcPct val="120000"/>
                        </a:lnSpc>
                        <a:spcBef>
                          <a:spcPct val="0"/>
                        </a:spcBef>
                        <a:spcAft>
                          <a:spcPct val="0"/>
                        </a:spcAft>
                        <a:buClrTx/>
                        <a:buSzTx/>
                        <a:buFontTx/>
                        <a:buNone/>
                        <a:tabLst>
                          <a:tab pos="2400300" algn="l"/>
                        </a:tabLst>
                      </a:pPr>
                      <a:endParaRPr kumimoji="0" lang="zh-CN" altLang="en-US" sz="2000" b="1" i="0" u="none" strike="noStrike" cap="none" normalizeH="0" baseline="0" dirty="0">
                        <a:ln>
                          <a:noFill/>
                        </a:ln>
                        <a:solidFill>
                          <a:schemeClr val="tx1"/>
                        </a:solidFill>
                        <a:effectLst/>
                        <a:latin typeface="黑体" panose="02010609060101010101" charset="-122"/>
                        <a:ea typeface="黑体"/>
                        <a:cs typeface="Times New Roman" panose="02020603050405020304"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9202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2400300" algn="l"/>
                        </a:tabLst>
                      </a:pPr>
                      <a:r>
                        <a:rPr kumimoji="0" lang="zh-CN" altLang="en-US" sz="2800" b="1" i="0" u="none" strike="noStrike" cap="none" normalizeH="0" baseline="0">
                          <a:ln>
                            <a:noFill/>
                          </a:ln>
                          <a:solidFill>
                            <a:srgbClr val="FF0000"/>
                          </a:solidFill>
                          <a:effectLst/>
                          <a:latin typeface="黑体" panose="02010609060101010101" charset="-122"/>
                          <a:ea typeface="黑体"/>
                          <a:cs typeface="Times New Roman" panose="02020603050405020304" pitchFamily="18" charset="0"/>
                        </a:rPr>
                        <a:t>联系</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2400300" algn="l"/>
                        </a:tabLst>
                      </a:pPr>
                      <a:r>
                        <a:rPr lang="zh-CN" altLang="en-US" sz="2000" b="1" dirty="0">
                          <a:ln>
                            <a:noFill/>
                          </a:ln>
                          <a:solidFill>
                            <a:srgbClr val="00B050"/>
                          </a:solidFill>
                          <a:effectLst/>
                          <a:latin typeface="黑体" panose="02010609060101010101" charset="-122"/>
                          <a:ea typeface="黑体"/>
                          <a:cs typeface="Times New Roman" panose="02020603050405020304" pitchFamily="18" charset="0"/>
                          <a:sym typeface="+mn-ea"/>
                        </a:rPr>
                        <a:t>民主与专政是统一的，相辅相成的。</a:t>
                      </a:r>
                    </a:p>
                    <a:p>
                      <a:pPr marL="0" marR="0" lvl="0" indent="0" algn="l" defTabSz="914400" rtl="0" eaLnBrk="1" fontAlgn="base" latinLnBrk="0" hangingPunct="1">
                        <a:lnSpc>
                          <a:spcPct val="100000"/>
                        </a:lnSpc>
                        <a:spcBef>
                          <a:spcPct val="0"/>
                        </a:spcBef>
                        <a:spcAft>
                          <a:spcPct val="0"/>
                        </a:spcAft>
                        <a:buClrTx/>
                        <a:buSzTx/>
                        <a:buFontTx/>
                        <a:buNone/>
                        <a:tabLst>
                          <a:tab pos="2400300" algn="l"/>
                        </a:tabLst>
                      </a:pPr>
                      <a:r>
                        <a:rPr lang="zh-CN" altLang="en-US" sz="2000" b="1" dirty="0">
                          <a:ln>
                            <a:noFill/>
                          </a:ln>
                          <a:solidFill>
                            <a:srgbClr val="00B050"/>
                          </a:solidFill>
                          <a:effectLst/>
                          <a:latin typeface="黑体" panose="02010609060101010101" charset="-122"/>
                          <a:ea typeface="黑体"/>
                          <a:cs typeface="Times New Roman" panose="02020603050405020304" pitchFamily="18" charset="0"/>
                          <a:sym typeface="+mn-ea"/>
                        </a:rPr>
                        <a:t>民主是专政的基础。</a:t>
                      </a:r>
                      <a:r>
                        <a:rPr lang="zh-CN" altLang="en-US" sz="2000" b="1" dirty="0">
                          <a:ln>
                            <a:noFill/>
                          </a:ln>
                          <a:effectLst/>
                          <a:latin typeface="黑体" panose="02010609060101010101" charset="-122"/>
                          <a:ea typeface="黑体"/>
                          <a:cs typeface="Times New Roman" panose="02020603050405020304" pitchFamily="18" charset="0"/>
                          <a:sym typeface="+mn-ea"/>
                        </a:rPr>
                        <a:t>只有在统治阶级和人民内部实现充分的民主，才能使国家政权获得有效的政治支持和必要的政治力量，才能有效地实施对被统治阶级和敌对力量的专政。</a:t>
                      </a:r>
                    </a:p>
                    <a:p>
                      <a:pPr marL="0" marR="0" lvl="0" indent="0" algn="l" defTabSz="914400" rtl="0" eaLnBrk="1" fontAlgn="base" latinLnBrk="0" hangingPunct="1">
                        <a:lnSpc>
                          <a:spcPct val="100000"/>
                        </a:lnSpc>
                        <a:spcBef>
                          <a:spcPct val="0"/>
                        </a:spcBef>
                        <a:spcAft>
                          <a:spcPct val="0"/>
                        </a:spcAft>
                        <a:buClrTx/>
                        <a:buSzTx/>
                        <a:buFontTx/>
                        <a:buNone/>
                        <a:tabLst>
                          <a:tab pos="2400300" algn="l"/>
                        </a:tabLst>
                      </a:pPr>
                      <a:r>
                        <a:rPr lang="zh-CN" altLang="en-US" sz="2000" b="1" dirty="0">
                          <a:ln>
                            <a:noFill/>
                          </a:ln>
                          <a:solidFill>
                            <a:srgbClr val="00B050"/>
                          </a:solidFill>
                          <a:effectLst/>
                          <a:latin typeface="黑体" panose="02010609060101010101" charset="-122"/>
                          <a:ea typeface="黑体"/>
                          <a:cs typeface="Times New Roman" panose="02020603050405020304" pitchFamily="18" charset="0"/>
                          <a:sym typeface="+mn-ea"/>
                        </a:rPr>
                        <a:t>专政是民主的保障。</a:t>
                      </a:r>
                      <a:r>
                        <a:rPr lang="zh-CN" altLang="en-US" sz="2000" b="1" dirty="0">
                          <a:ln>
                            <a:noFill/>
                          </a:ln>
                          <a:effectLst/>
                          <a:latin typeface="黑体" panose="02010609060101010101" charset="-122"/>
                          <a:ea typeface="黑体"/>
                          <a:cs typeface="Times New Roman" panose="02020603050405020304" pitchFamily="18" charset="0"/>
                          <a:sym typeface="+mn-ea"/>
                        </a:rPr>
                        <a:t>只有实施对被统治阶级和敌对力量的专政，才能巩固特定的国家政权和统治阶级的政治地位，保障社会政治的稳定，才能使统治阶级和人民内部的民主获得必要的政治条件。</a:t>
                      </a:r>
                      <a:endParaRPr kumimoji="0" lang="zh-CN" altLang="en-US" sz="2000" b="1" i="0" u="none" strike="noStrike" cap="none" normalizeH="0" baseline="0" dirty="0">
                        <a:ln>
                          <a:noFill/>
                        </a:ln>
                        <a:solidFill>
                          <a:schemeClr val="tx1"/>
                        </a:solidFill>
                        <a:effectLst/>
                        <a:latin typeface="黑体" panose="02010609060101010101" charset="-122"/>
                        <a:ea typeface="黑体"/>
                        <a:cs typeface="Times New Roman" panose="02020603050405020304" pitchFamily="18" charset="0"/>
                        <a:sym typeface="+mn-ea"/>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a:p>
                  </a:txBody>
                  <a:tcPr/>
                </a:tc>
                <a:extLst>
                  <a:ext uri="{0D108BD9-81ED-4DB2-BD59-A6C34878D82A}">
                    <a16:rowId xmlns:a16="http://schemas.microsoft.com/office/drawing/2014/main" val="10005"/>
                  </a:ext>
                </a:extLst>
              </a:tr>
            </a:tbl>
          </a:graphicData>
        </a:graphic>
      </p:graphicFrame>
      <p:sp>
        <p:nvSpPr>
          <p:cNvPr id="25639" name="Rectangle 50"/>
          <p:cNvSpPr txBox="1"/>
          <p:nvPr>
            <p:custDataLst>
              <p:tags r:id="rId2"/>
            </p:custDataLst>
          </p:nvPr>
        </p:nvSpPr>
        <p:spPr>
          <a:xfrm>
            <a:off x="2888031" y="34604"/>
            <a:ext cx="6407285" cy="553997"/>
          </a:xfrm>
          <a:prstGeom prst="rect">
            <a:avLst/>
          </a:prstGeom>
          <a:solidFill>
            <a:srgbClr val="FFC000"/>
          </a:solidFill>
          <a:ln>
            <a:noFill/>
          </a:ln>
        </p:spPr>
        <p:style>
          <a:lnRef idx="1">
            <a:schemeClr val="accent6"/>
          </a:lnRef>
          <a:fillRef idx="2">
            <a:schemeClr val="accent6"/>
          </a:fillRef>
          <a:effectRef idx="1">
            <a:schemeClr val="accent6"/>
          </a:effectRef>
          <a:fontRef idx="minor">
            <a:schemeClr val="dk1"/>
          </a:fontRef>
        </p:style>
        <p:txBody>
          <a:bodyPr vertOverflow="overflow" horzOverflow="overflow" vert="horz" wrap="square" lIns="121917" tIns="60958" rIns="121917" bIns="60958" numCol="1" spcCol="0" rtlCol="0" fromWordArt="0" anchor="t" anchorCtr="0" forceAA="0" compatLnSpc="1">
            <a:spAutoFit/>
          </a:bodyPr>
          <a:lstStyle/>
          <a:p>
            <a:pPr defTabSz="457189" eaLnBrk="0" hangingPunct="0">
              <a:spcBef>
                <a:spcPct val="50000"/>
              </a:spcBef>
            </a:pPr>
            <a:r>
              <a:rPr lang="en-US" altLang="zh-CN" sz="2800" b="1" err="1">
                <a:solidFill>
                  <a:srgbClr val="FF0000"/>
                </a:solidFill>
                <a:latin typeface="黑体" panose="02010609060101010101" charset="-122"/>
                <a:ea typeface="黑体"/>
                <a:cs typeface="Arial"/>
                <a:sym typeface="+mn-ea"/>
              </a:rPr>
              <a:t>民主与专政的关系——</a:t>
            </a:r>
            <a:r>
              <a:rPr lang="zh-CN" altLang="en-US" sz="2800" b="1">
                <a:solidFill>
                  <a:srgbClr val="FF0000"/>
                </a:solidFill>
                <a:latin typeface="黑体" panose="02010609060101010101" charset="-122"/>
                <a:ea typeface="黑体"/>
                <a:cs typeface="Arial"/>
                <a:sym typeface="+mn-ea"/>
              </a:rPr>
              <a:t>对立统一的关系</a:t>
            </a:r>
            <a:endParaRPr lang="en-US" altLang="zh-CN" sz="2800" b="1">
              <a:solidFill>
                <a:srgbClr val="FF0000"/>
              </a:solidFill>
              <a:latin typeface="黑体" panose="02010609060101010101" charset="-122"/>
              <a:ea typeface="黑体"/>
              <a:cs typeface="Arial"/>
              <a:sym typeface="+mn-ea"/>
            </a:endParaRPr>
          </a:p>
        </p:txBody>
      </p:sp>
    </p:spTree>
    <p:extLst>
      <p:ext uri="{BB962C8B-B14F-4D97-AF65-F5344CB8AC3E}">
        <p14:creationId xmlns:p14="http://schemas.microsoft.com/office/powerpoint/2010/main" val="1387278985"/>
      </p:ext>
    </p:extLst>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17"/>
          <p:cNvCxnSpPr/>
          <p:nvPr>
            <p:custDataLst>
              <p:tags r:id="rId2"/>
            </p:custDataLst>
          </p:nvPr>
        </p:nvCxnSpPr>
        <p:spPr>
          <a:xfrm>
            <a:off x="0" y="540000"/>
            <a:ext cx="11685600" cy="0"/>
          </a:xfrm>
          <a:prstGeom prst="line">
            <a:avLst/>
          </a:prstGeom>
          <a:ln w="12700">
            <a:solidFill>
              <a:srgbClr val="ED3832"/>
            </a:solidFill>
          </a:ln>
        </p:spPr>
        <p:style>
          <a:lnRef idx="1">
            <a:schemeClr val="accent1"/>
          </a:lnRef>
          <a:fillRef idx="0">
            <a:schemeClr val="accent1"/>
          </a:fillRef>
          <a:effectRef idx="0">
            <a:schemeClr val="accent1"/>
          </a:effectRef>
          <a:fontRef idx="minor">
            <a:schemeClr val="tx1"/>
          </a:fontRef>
        </p:style>
      </p:cxnSp>
      <p:sp>
        <p:nvSpPr>
          <p:cNvPr id="7" name="文本框 26"/>
          <p:cNvSpPr txBox="1"/>
          <p:nvPr>
            <p:custDataLst>
              <p:tags r:id="rId3"/>
            </p:custDataLst>
          </p:nvPr>
        </p:nvSpPr>
        <p:spPr>
          <a:xfrm>
            <a:off x="190260" y="-35472"/>
            <a:ext cx="11213613" cy="646331"/>
          </a:xfrm>
          <a:prstGeom prst="rect">
            <a:avLst/>
          </a:prstGeom>
          <a:noFill/>
        </p:spPr>
        <p:txBody>
          <a:bodyPr wrap="square" rtlCol="0">
            <a:spAutoFit/>
          </a:bodyPr>
          <a:lstStyle/>
          <a:p>
            <a:r>
              <a:rPr lang="zh-CN" altLang="en-US" sz="3600">
                <a:latin typeface="华文新魏" panose="02010800040101010101" pitchFamily="2" charset="-122"/>
                <a:ea typeface="华文新魏" panose="02010800040101010101" pitchFamily="2" charset="-122"/>
              </a:rPr>
              <a:t>一、坚持民主与专政的统一</a:t>
            </a:r>
          </a:p>
        </p:txBody>
      </p:sp>
      <p:pic>
        <p:nvPicPr>
          <p:cNvPr id="4" name="图片 3"/>
          <p:cNvPicPr>
            <a:picLocks noChangeAspect="1"/>
          </p:cNvPicPr>
          <p:nvPr>
            <p:custDataLst>
              <p:tags r:id="rId4"/>
            </p:custDataLst>
          </p:nvPr>
        </p:nvPicPr>
        <p:blipFill>
          <a:blip r:embed="rId10"/>
          <a:stretch>
            <a:fillRect/>
          </a:stretch>
        </p:blipFill>
        <p:spPr>
          <a:xfrm>
            <a:off x="4255770" y="4234637"/>
            <a:ext cx="3600000" cy="2592000"/>
          </a:xfrm>
          <a:prstGeom prst="rect">
            <a:avLst/>
          </a:prstGeom>
        </p:spPr>
      </p:pic>
      <p:pic>
        <p:nvPicPr>
          <p:cNvPr id="5" name="图片 4"/>
          <p:cNvPicPr>
            <a:picLocks noChangeAspect="1"/>
          </p:cNvPicPr>
          <p:nvPr>
            <p:custDataLst>
              <p:tags r:id="rId5"/>
            </p:custDataLst>
          </p:nvPr>
        </p:nvPicPr>
        <p:blipFill>
          <a:blip r:embed="rId11"/>
          <a:stretch>
            <a:fillRect/>
          </a:stretch>
        </p:blipFill>
        <p:spPr>
          <a:xfrm>
            <a:off x="8056880" y="4234637"/>
            <a:ext cx="3600000" cy="2592000"/>
          </a:xfrm>
          <a:prstGeom prst="rect">
            <a:avLst/>
          </a:prstGeom>
        </p:spPr>
      </p:pic>
      <p:pic>
        <p:nvPicPr>
          <p:cNvPr id="8" name="内容占位符 8"/>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410210" y="4234637"/>
            <a:ext cx="3600000" cy="2592000"/>
          </a:xfrm>
          <a:prstGeom prst="rect">
            <a:avLst/>
          </a:prstGeom>
          <a:noFill/>
          <a:ln w="9525">
            <a:noFill/>
          </a:ln>
        </p:spPr>
      </p:pic>
      <p:sp>
        <p:nvSpPr>
          <p:cNvPr id="9" name="文本框 1"/>
          <p:cNvSpPr txBox="1"/>
          <p:nvPr>
            <p:custDataLst>
              <p:tags r:id="rId7"/>
            </p:custDataLst>
          </p:nvPr>
        </p:nvSpPr>
        <p:spPr>
          <a:xfrm>
            <a:off x="410210" y="640265"/>
            <a:ext cx="5937250" cy="681990"/>
          </a:xfrm>
          <a:prstGeom prst="rect">
            <a:avLst/>
          </a:prstGeom>
          <a:solidFill>
            <a:schemeClr val="bg1"/>
          </a:solidFill>
          <a:ln>
            <a:solidFill>
              <a:srgbClr val="FF0000"/>
            </a:solidFill>
          </a:ln>
        </p:spPr>
        <p:txBody>
          <a:bodyPr wrap="square" rtlCol="0" anchor="t">
            <a:spAutoFit/>
          </a:bodyPr>
          <a:lstStyle/>
          <a:p>
            <a:pPr algn="ctr" fontAlgn="auto">
              <a:lnSpc>
                <a:spcPct val="120000"/>
              </a:lnSpc>
            </a:pPr>
            <a:r>
              <a:rPr lang="en-US" altLang="zh-CN" sz="3200" b="1">
                <a:solidFill>
                  <a:srgbClr val="1E23EC"/>
                </a:solidFill>
                <a:latin typeface="方正粗黑宋简体" panose="02000000000000000000" charset="-122"/>
                <a:ea typeface="方正粗黑宋简体" panose="02000000000000000000" charset="-122"/>
                <a:cs typeface="方正粗黑宋简体" panose="02000000000000000000" charset="-122"/>
                <a:sym typeface="+mn-ea"/>
              </a:rPr>
              <a:t>2.</a:t>
            </a:r>
            <a:r>
              <a:rPr lang="zh-CN" altLang="en-US" sz="3200" b="1">
                <a:solidFill>
                  <a:srgbClr val="1E23EC"/>
                </a:solidFill>
                <a:latin typeface="方正粗黑宋简体" panose="02000000000000000000" charset="-122"/>
                <a:ea typeface="方正粗黑宋简体" panose="02000000000000000000" charset="-122"/>
                <a:cs typeface="方正粗黑宋简体" panose="02000000000000000000" charset="-122"/>
                <a:sym typeface="+mn-ea"/>
              </a:rPr>
              <a:t>为什么要发扬社会主义民主？</a:t>
            </a:r>
          </a:p>
        </p:txBody>
      </p:sp>
      <p:sp>
        <p:nvSpPr>
          <p:cNvPr id="10" name="TextBox 1210"/>
          <p:cNvSpPr txBox="1"/>
          <p:nvPr>
            <p:custDataLst>
              <p:tags r:id="rId8"/>
            </p:custDataLst>
          </p:nvPr>
        </p:nvSpPr>
        <p:spPr>
          <a:xfrm>
            <a:off x="410210" y="1441272"/>
            <a:ext cx="11246485" cy="2399665"/>
          </a:xfrm>
          <a:prstGeom prst="rect">
            <a:avLst/>
          </a:prstGeom>
          <a:solidFill>
            <a:schemeClr val="bg1"/>
          </a:solidFill>
          <a:ln w="9525">
            <a:solidFill>
              <a:srgbClr val="FF0000"/>
            </a:solidFill>
            <a:miter/>
          </a:ln>
        </p:spPr>
        <p:txBody>
          <a:bodyPr vert="horz" wrap="square" lIns="91440" tIns="45720" rIns="91440" bIns="45720" rtlCol="0">
            <a:spAutoFit/>
          </a:bodyPr>
          <a:lstStyle>
            <a:lvl1pPr marL="228600" indent="-228600" algn="l" defTabSz="914400" rtl="0" eaLnBrk="1" fontAlgn="auto" latinLnBrk="0" hangingPunct="1">
              <a:lnSpc>
                <a:spcPct val="90000"/>
              </a:lnSpc>
              <a:spcBef>
                <a:spcPts val="1000"/>
              </a:spcBef>
              <a:spcAft>
                <a:spcPts val="1000"/>
              </a:spcAft>
              <a:buFont typeface="Arial" panose="020B0604020202020204" pitchFamily="34" charset="0"/>
              <a:buChar char="•"/>
              <a:defRPr sz="28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90000"/>
              </a:lnSpc>
              <a:spcBef>
                <a:spcPts val="500"/>
              </a:spcBef>
              <a:spcAft>
                <a:spcPts val="600"/>
              </a:spcAft>
              <a:buFont typeface="Arial" panose="020B0604020202020204" pitchFamily="34" charset="0"/>
              <a:buChar char="•"/>
              <a:tabLst>
                <a:tab pos="1609725" algn="l"/>
              </a:tabLst>
              <a:defRPr sz="24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90000"/>
              </a:lnSpc>
              <a:spcBef>
                <a:spcPts val="500"/>
              </a:spcBef>
              <a:spcAft>
                <a:spcPts val="600"/>
              </a:spcAft>
              <a:buFont typeface="Arial" panose="020B0604020202020204" pitchFamily="34" charset="0"/>
              <a:buChar char="•"/>
              <a:defRPr sz="20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90000"/>
              </a:lnSpc>
              <a:spcBef>
                <a:spcPts val="500"/>
              </a:spcBef>
              <a:spcAft>
                <a:spcPts val="300"/>
              </a:spcAft>
              <a:buFont typeface="Arial" panose="020B0604020202020204" pitchFamily="34" charset="0"/>
              <a:buChar char="•"/>
              <a:defRPr sz="18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90000"/>
              </a:lnSpc>
              <a:spcBef>
                <a:spcPts val="500"/>
              </a:spcBef>
              <a:spcAft>
                <a:spcPts val="300"/>
              </a:spcAft>
              <a:buFont typeface="Arial" panose="020B0604020202020204" pitchFamily="34" charset="0"/>
              <a:buChar char="•"/>
              <a:defRPr sz="18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860"/>
              </a:lnSpc>
              <a:spcBef>
                <a:spcPct val="0"/>
              </a:spcBef>
              <a:spcAft>
                <a:spcPct val="0"/>
              </a:spcAft>
              <a:buFont typeface="Arial" panose="020B0604020202020204" pitchFamily="34" charset="0"/>
              <a:buNone/>
            </a:pPr>
            <a:r>
              <a:rPr lang="zh-CN" altLang="en-US"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（1）根本原因：人民民主专政的本质是人民当家作主。</a:t>
            </a:r>
            <a:r>
              <a:rPr lang="en-US" altLang="zh-CN" dirty="0">
                <a:solidFill>
                  <a:schemeClr val="dk1"/>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dirty="0">
                <a:solidFill>
                  <a:schemeClr val="dk1"/>
                </a:solidFill>
                <a:latin typeface="方正粗黑宋简体" panose="02000000000000000000" charset="-122"/>
                <a:ea typeface="方正粗黑宋简体" panose="02000000000000000000" charset="-122"/>
                <a:cs typeface="方正粗黑宋简体" panose="02000000000000000000" charset="-122"/>
                <a:sym typeface="+mn-ea"/>
              </a:rPr>
              <a:t>必要性</a:t>
            </a:r>
            <a:r>
              <a:rPr lang="en-US" altLang="zh-CN" dirty="0">
                <a:solidFill>
                  <a:schemeClr val="dk1"/>
                </a:solidFill>
                <a:latin typeface="方正粗黑宋简体" panose="02000000000000000000" charset="-122"/>
                <a:ea typeface="方正粗黑宋简体" panose="02000000000000000000" charset="-122"/>
                <a:cs typeface="方正粗黑宋简体" panose="02000000000000000000" charset="-122"/>
                <a:sym typeface="+mn-ea"/>
              </a:rPr>
              <a:t>)</a:t>
            </a:r>
            <a:endParaRPr lang="zh-CN" altLang="en-US" dirty="0">
              <a:solidFill>
                <a:schemeClr val="dk1"/>
              </a:solidFill>
              <a:latin typeface="方正粗黑宋简体" panose="02000000000000000000" charset="-122"/>
              <a:ea typeface="方正粗黑宋简体" panose="02000000000000000000" charset="-122"/>
              <a:cs typeface="方正粗黑宋简体" panose="02000000000000000000" charset="-122"/>
              <a:sym typeface="+mn-ea"/>
            </a:endParaRPr>
          </a:p>
          <a:p>
            <a:pPr marL="0" indent="0">
              <a:lnSpc>
                <a:spcPts val="2560"/>
              </a:lnSpc>
              <a:spcBef>
                <a:spcPct val="0"/>
              </a:spcBef>
              <a:spcAft>
                <a:spcPct val="0"/>
              </a:spcAft>
              <a:buFont typeface="Arial" panose="020B0604020202020204" pitchFamily="34" charset="0"/>
              <a:buNone/>
            </a:pPr>
            <a:endParaRPr lang="zh-CN" altLang="en-US" dirty="0">
              <a:solidFill>
                <a:schemeClr val="dk1"/>
              </a:solidFill>
              <a:latin typeface="方正粗黑宋简体" panose="02000000000000000000" charset="-122"/>
              <a:ea typeface="方正粗黑宋简体" panose="02000000000000000000" charset="-122"/>
              <a:cs typeface="方正粗黑宋简体" panose="02000000000000000000" charset="-122"/>
              <a:sym typeface="+mn-ea"/>
            </a:endParaRPr>
          </a:p>
          <a:p>
            <a:pPr marL="0" indent="0">
              <a:lnSpc>
                <a:spcPts val="3860"/>
              </a:lnSpc>
              <a:spcBef>
                <a:spcPct val="0"/>
              </a:spcBef>
              <a:spcAft>
                <a:spcPct val="0"/>
              </a:spcAft>
              <a:buFont typeface="Arial" panose="020B0604020202020204" pitchFamily="34" charset="0"/>
              <a:buNone/>
            </a:pPr>
            <a:r>
              <a:rPr lang="zh-CN" altLang="en-US" dirty="0">
                <a:solidFill>
                  <a:schemeClr val="dk1"/>
                </a:solidFill>
                <a:latin typeface="方正粗黑宋简体" panose="02000000000000000000" charset="-122"/>
                <a:ea typeface="方正粗黑宋简体" panose="02000000000000000000" charset="-122"/>
                <a:cs typeface="方正粗黑宋简体" panose="02000000000000000000" charset="-122"/>
                <a:sym typeface="+mn-ea"/>
              </a:rPr>
              <a:t>（2）作用：只有保证人民依法享有广泛的权利和自由,尊重和保障人权,才能调动人民群众投身于现代化建设的积极性,使社会主义事业蓬勃发展。（重要性）</a:t>
            </a:r>
          </a:p>
        </p:txBody>
      </p:sp>
    </p:spTree>
    <p:custDataLst>
      <p:tags r:id="rId1"/>
    </p:custDataLst>
    <p:extLst>
      <p:ext uri="{BB962C8B-B14F-4D97-AF65-F5344CB8AC3E}">
        <p14:creationId xmlns:p14="http://schemas.microsoft.com/office/powerpoint/2010/main" val="134082312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290374" y="685531"/>
            <a:ext cx="4120515" cy="607695"/>
          </a:xfrm>
          <a:prstGeom prst="rect">
            <a:avLst/>
          </a:prstGeom>
          <a:solidFill>
            <a:schemeClr val="bg1"/>
          </a:solidFill>
          <a:ln>
            <a:solidFill>
              <a:srgbClr val="FF0000"/>
            </a:solidFill>
          </a:ln>
        </p:spPr>
        <p:txBody>
          <a:bodyPr wrap="square" rtlCol="0" anchor="t">
            <a:noAutofit/>
          </a:bodyPr>
          <a:lstStyle/>
          <a:p>
            <a:pPr algn="l" fontAlgn="auto">
              <a:lnSpc>
                <a:spcPct val="120000"/>
              </a:lnSpc>
            </a:pPr>
            <a:r>
              <a:rPr lang="zh-CN" altLang="en-US" sz="3200" b="1">
                <a:solidFill>
                  <a:srgbClr val="1E23EC"/>
                </a:solidFill>
                <a:latin typeface="方正粗黑宋简体" panose="02000000000000000000" charset="-122"/>
                <a:ea typeface="方正粗黑宋简体" panose="02000000000000000000" charset="-122"/>
                <a:cs typeface="方正粗黑宋简体" panose="02000000000000000000" charset="-122"/>
                <a:sym typeface="+mn-ea"/>
              </a:rPr>
              <a:t>3.为什么要实行专政？</a:t>
            </a:r>
            <a:endParaRPr lang="zh-CN" altLang="en-US" sz="3200" b="1">
              <a:solidFill>
                <a:schemeClr val="accent1"/>
              </a:solidFill>
              <a:latin typeface="微软雅黑" panose="020B0503020204020204" charset="-122"/>
              <a:ea typeface="微软雅黑"/>
              <a:cs typeface="微软雅黑" panose="020B0503020204020204" charset="-122"/>
              <a:sym typeface="+mn-ea"/>
            </a:endParaRPr>
          </a:p>
        </p:txBody>
      </p:sp>
      <p:sp>
        <p:nvSpPr>
          <p:cNvPr id="4" name="矩形 3"/>
          <p:cNvSpPr/>
          <p:nvPr>
            <p:custDataLst>
              <p:tags r:id="rId3"/>
            </p:custDataLst>
          </p:nvPr>
        </p:nvSpPr>
        <p:spPr>
          <a:xfrm>
            <a:off x="290374" y="1454516"/>
            <a:ext cx="11245952" cy="5169535"/>
          </a:xfrm>
          <a:prstGeom prst="rect">
            <a:avLst/>
          </a:prstGeom>
          <a:solidFill>
            <a:schemeClr val="bg1"/>
          </a:solidFill>
          <a:ln>
            <a:solidFill>
              <a:srgbClr val="FF0000"/>
            </a:solidFill>
          </a:ln>
        </p:spPr>
        <p:txBody>
          <a:bodyPr wrap="square" lIns="91440" tIns="45720" rIns="91440" bIns="45720">
            <a:noAutofit/>
          </a:bodyPr>
          <a:lstStyle/>
          <a:p>
            <a:pPr indent="0" fontAlgn="auto">
              <a:lnSpc>
                <a:spcPts val="4460"/>
              </a:lnSpc>
            </a:pPr>
            <a:r>
              <a:rPr lang="zh-CN" sz="2400" b="1" dirty="0">
                <a:solidFill>
                  <a:schemeClr val="dk1"/>
                </a:solidFill>
                <a:latin typeface="黑体" panose="02010609060101010101" pitchFamily="49" charset="-122"/>
                <a:ea typeface="黑体" panose="02010609060101010101" pitchFamily="49" charset="-122"/>
                <a:cs typeface="方正粗黑宋简体" panose="02000000000000000000" charset="-122"/>
                <a:sym typeface="+mn-ea"/>
              </a:rPr>
              <a:t>（</a:t>
            </a:r>
            <a:r>
              <a:rPr lang="en-US" altLang="zh-CN" sz="2400" b="1" dirty="0">
                <a:solidFill>
                  <a:schemeClr val="dk1"/>
                </a:solidFill>
                <a:latin typeface="黑体" panose="02010609060101010101" pitchFamily="49" charset="-122"/>
                <a:ea typeface="黑体" panose="02010609060101010101" pitchFamily="49" charset="-122"/>
                <a:cs typeface="方正粗黑宋简体" panose="02000000000000000000" charset="-122"/>
                <a:sym typeface="+mn-ea"/>
              </a:rPr>
              <a:t>1</a:t>
            </a:r>
            <a:r>
              <a:rPr lang="zh-CN" altLang="en-US" sz="2400" b="1" dirty="0">
                <a:solidFill>
                  <a:schemeClr val="dk1"/>
                </a:solidFill>
                <a:latin typeface="黑体" panose="02010609060101010101" pitchFamily="49" charset="-122"/>
                <a:ea typeface="黑体" panose="02010609060101010101" pitchFamily="49" charset="-122"/>
                <a:cs typeface="方正粗黑宋简体" panose="02000000000000000000" charset="-122"/>
                <a:sym typeface="+mn-ea"/>
              </a:rPr>
              <a:t>）必要性</a:t>
            </a:r>
            <a:r>
              <a:rPr lang="en-US" altLang="zh-CN" sz="2400" b="1" dirty="0">
                <a:solidFill>
                  <a:schemeClr val="dk1"/>
                </a:solidFill>
                <a:latin typeface="黑体" panose="02010609060101010101" pitchFamily="49" charset="-122"/>
                <a:ea typeface="黑体" panose="02010609060101010101" pitchFamily="49" charset="-122"/>
                <a:cs typeface="方正粗黑宋简体" panose="02000000000000000000" charset="-122"/>
                <a:sym typeface="+mn-ea"/>
              </a:rPr>
              <a:t>:</a:t>
            </a:r>
            <a:r>
              <a:rPr sz="2400" b="1" dirty="0" err="1">
                <a:solidFill>
                  <a:schemeClr val="dk1"/>
                </a:solidFill>
                <a:latin typeface="黑体" panose="02010609060101010101" pitchFamily="49" charset="-122"/>
                <a:ea typeface="黑体" panose="02010609060101010101" pitchFamily="49" charset="-122"/>
                <a:cs typeface="方正粗黑宋简体" panose="02000000000000000000" charset="-122"/>
                <a:sym typeface="+mn-ea"/>
              </a:rPr>
              <a:t>阶级矛盾已不是社会的主要矛盾</a:t>
            </a:r>
            <a:r>
              <a:rPr lang="zh-CN" sz="2400" b="1" dirty="0">
                <a:solidFill>
                  <a:schemeClr val="dk1"/>
                </a:solidFill>
                <a:latin typeface="黑体" panose="02010609060101010101" pitchFamily="49" charset="-122"/>
                <a:ea typeface="黑体" panose="02010609060101010101" pitchFamily="49" charset="-122"/>
                <a:cs typeface="方正粗黑宋简体" panose="02000000000000000000" charset="-122"/>
                <a:sym typeface="+mn-ea"/>
              </a:rPr>
              <a:t>，</a:t>
            </a:r>
            <a:r>
              <a:rPr sz="2400" b="1" dirty="0" err="1">
                <a:solidFill>
                  <a:schemeClr val="dk1"/>
                </a:solidFill>
                <a:latin typeface="黑体" panose="02010609060101010101" pitchFamily="49" charset="-122"/>
                <a:ea typeface="黑体" panose="02010609060101010101" pitchFamily="49" charset="-122"/>
                <a:cs typeface="方正粗黑宋简体" panose="02000000000000000000" charset="-122"/>
                <a:sym typeface="+mn-ea"/>
              </a:rPr>
              <a:t>阶级斗争还在一定范围内长期存在</a:t>
            </a:r>
            <a:r>
              <a:rPr sz="2400" b="1" dirty="0">
                <a:solidFill>
                  <a:schemeClr val="dk1"/>
                </a:solidFill>
                <a:latin typeface="黑体" panose="02010609060101010101" pitchFamily="49" charset="-122"/>
                <a:ea typeface="黑体" panose="02010609060101010101" pitchFamily="49" charset="-122"/>
                <a:cs typeface="方正粗黑宋简体" panose="02000000000000000000" charset="-122"/>
                <a:sym typeface="+mn-ea"/>
              </a:rPr>
              <a:t>，</a:t>
            </a:r>
            <a:r>
              <a:rPr lang="zh-CN" sz="2400" b="1" dirty="0">
                <a:solidFill>
                  <a:schemeClr val="dk1"/>
                </a:solidFill>
                <a:latin typeface="黑体" panose="02010609060101010101" pitchFamily="49" charset="-122"/>
                <a:ea typeface="黑体" panose="02010609060101010101" pitchFamily="49" charset="-122"/>
                <a:cs typeface="方正粗黑宋简体" panose="02000000000000000000" charset="-122"/>
                <a:sym typeface="+mn-ea"/>
              </a:rPr>
              <a:t>在某种条件下还</a:t>
            </a:r>
            <a:r>
              <a:rPr sz="2400" b="1" dirty="0" err="1">
                <a:solidFill>
                  <a:schemeClr val="dk1"/>
                </a:solidFill>
                <a:latin typeface="黑体" panose="02010609060101010101" pitchFamily="49" charset="-122"/>
                <a:ea typeface="黑体" panose="02010609060101010101" pitchFamily="49" charset="-122"/>
                <a:cs typeface="方正粗黑宋简体" panose="02000000000000000000" charset="-122"/>
                <a:sym typeface="+mn-ea"/>
              </a:rPr>
              <a:t>有可能激化</a:t>
            </a:r>
            <a:r>
              <a:rPr sz="2400" b="1" dirty="0">
                <a:solidFill>
                  <a:schemeClr val="dk1"/>
                </a:solidFill>
                <a:latin typeface="黑体" panose="02010609060101010101" pitchFamily="49" charset="-122"/>
                <a:ea typeface="黑体" panose="02010609060101010101" pitchFamily="49" charset="-122"/>
                <a:cs typeface="方正粗黑宋简体" panose="02000000000000000000" charset="-122"/>
                <a:sym typeface="+mn-ea"/>
              </a:rPr>
              <a:t>。</a:t>
            </a:r>
          </a:p>
          <a:p>
            <a:pPr indent="0" fontAlgn="auto">
              <a:lnSpc>
                <a:spcPts val="4460"/>
              </a:lnSpc>
            </a:pPr>
            <a:r>
              <a:rPr lang="zh-CN" altLang="en-US" sz="2400" b="1" dirty="0">
                <a:solidFill>
                  <a:schemeClr val="dk1"/>
                </a:solidFill>
                <a:latin typeface="黑体" panose="02010609060101010101" pitchFamily="49" charset="-122"/>
                <a:ea typeface="黑体" panose="02010609060101010101" pitchFamily="49" charset="-122"/>
                <a:cs typeface="方正粗黑宋简体" panose="02000000000000000000" charset="-122"/>
                <a:sym typeface="+mn-ea"/>
              </a:rPr>
              <a:t>（</a:t>
            </a:r>
            <a:r>
              <a:rPr lang="en-US" altLang="zh-CN" sz="2400" b="1" dirty="0">
                <a:solidFill>
                  <a:schemeClr val="dk1"/>
                </a:solidFill>
                <a:latin typeface="黑体" panose="02010609060101010101" pitchFamily="49" charset="-122"/>
                <a:ea typeface="黑体" panose="02010609060101010101" pitchFamily="49" charset="-122"/>
                <a:cs typeface="方正粗黑宋简体" panose="02000000000000000000" charset="-122"/>
                <a:sym typeface="+mn-ea"/>
              </a:rPr>
              <a:t>2</a:t>
            </a:r>
            <a:r>
              <a:rPr lang="zh-CN" altLang="en-US" sz="2400" b="1" dirty="0">
                <a:solidFill>
                  <a:schemeClr val="dk1"/>
                </a:solidFill>
                <a:latin typeface="黑体" panose="02010609060101010101" pitchFamily="49" charset="-122"/>
                <a:ea typeface="黑体" panose="02010609060101010101" pitchFamily="49" charset="-122"/>
                <a:cs typeface="方正粗黑宋简体" panose="02000000000000000000" charset="-122"/>
                <a:sym typeface="+mn-ea"/>
              </a:rPr>
              <a:t>）重要性：</a:t>
            </a:r>
            <a:r>
              <a:rPr lang="zh-CN" altLang="en-US" sz="2400" b="1" dirty="0">
                <a:latin typeface="黑体" panose="02010609060101010101" pitchFamily="49" charset="-122"/>
                <a:ea typeface="黑体" panose="02010609060101010101" pitchFamily="49" charset="-122"/>
                <a:cs typeface="方正粗黑宋简体" panose="02000000000000000000" charset="-122"/>
                <a:sym typeface="+mn-ea"/>
              </a:rPr>
              <a:t>人民民主专政的国家政权担负着对极少数敌对分子实行专政，</a:t>
            </a:r>
            <a:r>
              <a:rPr lang="zh-CN" altLang="en-US" sz="2400" b="1" dirty="0">
                <a:solidFill>
                  <a:srgbClr val="C00000"/>
                </a:solidFill>
                <a:latin typeface="黑体" panose="02010609060101010101" pitchFamily="49" charset="-122"/>
                <a:ea typeface="黑体" panose="02010609060101010101" pitchFamily="49" charset="-122"/>
                <a:cs typeface="方正粗黑宋简体" panose="02000000000000000000" charset="-122"/>
                <a:sym typeface="+mn-ea"/>
              </a:rPr>
              <a:t>维护国内正常社会秩序</a:t>
            </a:r>
            <a:r>
              <a:rPr lang="zh-CN" altLang="en-US" sz="2400" b="1" dirty="0">
                <a:latin typeface="黑体" panose="02010609060101010101" pitchFamily="49" charset="-122"/>
                <a:ea typeface="黑体" panose="02010609060101010101" pitchFamily="49" charset="-122"/>
                <a:cs typeface="方正粗黑宋简体" panose="02000000000000000000" charset="-122"/>
                <a:sym typeface="+mn-ea"/>
              </a:rPr>
              <a:t>，抵御国外敌对势力侵略和颠覆活动的</a:t>
            </a:r>
            <a:r>
              <a:rPr lang="zh-CN" altLang="en-US" sz="2400" b="1" dirty="0">
                <a:solidFill>
                  <a:srgbClr val="1E23EC"/>
                </a:solidFill>
                <a:latin typeface="黑体" panose="02010609060101010101" pitchFamily="49" charset="-122"/>
                <a:ea typeface="黑体" panose="02010609060101010101" pitchFamily="49" charset="-122"/>
                <a:cs typeface="方正粗黑宋简体" panose="02000000000000000000" charset="-122"/>
                <a:sym typeface="+mn-ea"/>
              </a:rPr>
              <a:t>历史任务</a:t>
            </a:r>
            <a:r>
              <a:rPr lang="zh-CN" altLang="en-US" sz="2400" b="1" dirty="0">
                <a:latin typeface="黑体" panose="02010609060101010101" pitchFamily="49" charset="-122"/>
                <a:ea typeface="黑体" panose="02010609060101010101" pitchFamily="49" charset="-122"/>
                <a:cs typeface="方正粗黑宋简体" panose="02000000000000000000" charset="-122"/>
                <a:sym typeface="+mn-ea"/>
              </a:rPr>
              <a:t>。</a:t>
            </a:r>
            <a:endParaRPr lang="zh-CN" altLang="en-US" sz="2400" b="1" noProof="0" dirty="0">
              <a:ln>
                <a:noFill/>
              </a:ln>
              <a:solidFill>
                <a:schemeClr val="dk1"/>
              </a:solidFill>
              <a:effectLst/>
              <a:uLnTx/>
              <a:uFillTx/>
              <a:latin typeface="黑体" panose="02010609060101010101" pitchFamily="49" charset="-122"/>
              <a:ea typeface="黑体" panose="02010609060101010101" pitchFamily="49" charset="-122"/>
              <a:cs typeface="方正粗黑宋简体" panose="02000000000000000000" charset="-122"/>
              <a:sym typeface="+mn-ea"/>
            </a:endParaRPr>
          </a:p>
        </p:txBody>
      </p:sp>
      <p:cxnSp>
        <p:nvCxnSpPr>
          <p:cNvPr id="6" name="直接连接符 17"/>
          <p:cNvCxnSpPr/>
          <p:nvPr>
            <p:custDataLst>
              <p:tags r:id="rId4"/>
            </p:custDataLst>
          </p:nvPr>
        </p:nvCxnSpPr>
        <p:spPr>
          <a:xfrm>
            <a:off x="0" y="540000"/>
            <a:ext cx="9586595" cy="60345"/>
          </a:xfrm>
          <a:prstGeom prst="line">
            <a:avLst/>
          </a:prstGeom>
          <a:ln w="12700">
            <a:solidFill>
              <a:srgbClr val="ED3832"/>
            </a:solidFill>
          </a:ln>
        </p:spPr>
        <p:style>
          <a:lnRef idx="1">
            <a:schemeClr val="accent1"/>
          </a:lnRef>
          <a:fillRef idx="0">
            <a:schemeClr val="accent1"/>
          </a:fillRef>
          <a:effectRef idx="0">
            <a:schemeClr val="accent1"/>
          </a:effectRef>
          <a:fontRef idx="minor">
            <a:schemeClr val="tx1"/>
          </a:fontRef>
        </p:style>
      </p:cxnSp>
      <p:sp>
        <p:nvSpPr>
          <p:cNvPr id="7" name="文本框 26"/>
          <p:cNvSpPr txBox="1"/>
          <p:nvPr>
            <p:custDataLst>
              <p:tags r:id="rId5"/>
            </p:custDataLst>
          </p:nvPr>
        </p:nvSpPr>
        <p:spPr>
          <a:xfrm>
            <a:off x="229450" y="16780"/>
            <a:ext cx="8187306" cy="583565"/>
          </a:xfrm>
          <a:prstGeom prst="rect">
            <a:avLst/>
          </a:prstGeom>
          <a:noFill/>
        </p:spPr>
        <p:txBody>
          <a:bodyPr wrap="square" rtlCol="0">
            <a:spAutoFit/>
          </a:bodyPr>
          <a:lstStyle/>
          <a:p>
            <a:r>
              <a:rPr lang="zh-CN" altLang="en-US" sz="3200">
                <a:latin typeface="华文新魏" panose="02010800040101010101" pitchFamily="2" charset="-122"/>
                <a:ea typeface="华文新魏" panose="02010800040101010101" pitchFamily="2" charset="-122"/>
              </a:rPr>
              <a:t>一、坚持民主与专政的统一</a:t>
            </a:r>
          </a:p>
        </p:txBody>
      </p:sp>
      <p:sp>
        <p:nvSpPr>
          <p:cNvPr id="8" name="文本框 7"/>
          <p:cNvSpPr txBox="1"/>
          <p:nvPr>
            <p:custDataLst>
              <p:tags r:id="rId6"/>
            </p:custDataLst>
          </p:nvPr>
        </p:nvSpPr>
        <p:spPr>
          <a:xfrm>
            <a:off x="2438129" y="5541683"/>
            <a:ext cx="9321479" cy="584775"/>
          </a:xfrm>
          <a:prstGeom prst="rect">
            <a:avLst/>
          </a:prstGeom>
          <a:solidFill>
            <a:srgbClr val="FFFF00"/>
          </a:solidFill>
          <a:ln w="22225">
            <a:solidFill>
              <a:srgbClr val="C00000"/>
            </a:solidFill>
            <a:prstDash val="sysDash"/>
          </a:ln>
        </p:spPr>
        <p:txBody>
          <a:bodyPr wrap="square" rtlCol="0">
            <a:spAutoFit/>
          </a:bodyPr>
          <a:lstStyle/>
          <a:p>
            <a:r>
              <a:rPr lang="en-US" altLang="zh-CN" sz="3200" b="1" dirty="0">
                <a:solidFill>
                  <a:schemeClr val="tx1"/>
                </a:solidFill>
                <a:latin typeface="楷体" panose="02010609060101010101" charset="-122"/>
                <a:ea typeface="楷体" panose="02010609060101010101" charset="-122"/>
                <a:cs typeface="楷体" panose="02010609060101010101" charset="-122"/>
              </a:rPr>
              <a:t>“</a:t>
            </a:r>
            <a:r>
              <a:rPr lang="zh-CN" altLang="en-US" sz="3200" b="1" dirty="0">
                <a:solidFill>
                  <a:srgbClr val="FF0000"/>
                </a:solidFill>
                <a:latin typeface="楷体" panose="02010609060101010101" charset="-122"/>
                <a:ea typeface="楷体" panose="02010609060101010101" charset="-122"/>
                <a:cs typeface="楷体" panose="02010609060101010101" charset="-122"/>
              </a:rPr>
              <a:t>专政</a:t>
            </a:r>
            <a:r>
              <a:rPr lang="en-US" altLang="zh-CN" sz="3200" b="1" dirty="0">
                <a:solidFill>
                  <a:schemeClr val="tx1"/>
                </a:solidFill>
                <a:latin typeface="楷体" panose="02010609060101010101" charset="-122"/>
                <a:ea typeface="楷体" panose="02010609060101010101" charset="-122"/>
                <a:cs typeface="楷体" panose="02010609060101010101" charset="-122"/>
              </a:rPr>
              <a:t>”</a:t>
            </a:r>
            <a:r>
              <a:rPr lang="zh-CN" altLang="en-US" sz="3200" b="1" dirty="0">
                <a:solidFill>
                  <a:schemeClr val="tx1"/>
                </a:solidFill>
                <a:latin typeface="楷体" panose="02010609060101010101" charset="-122"/>
                <a:ea typeface="楷体" panose="02010609060101010101" charset="-122"/>
                <a:cs typeface="楷体" panose="02010609060101010101" charset="-122"/>
              </a:rPr>
              <a:t>关键词：</a:t>
            </a:r>
            <a:r>
              <a:rPr lang="zh-CN" altLang="en-US" sz="3200" b="1" dirty="0">
                <a:solidFill>
                  <a:srgbClr val="1212E4"/>
                </a:solidFill>
                <a:latin typeface="楷体" panose="02010609060101010101" charset="-122"/>
                <a:ea typeface="楷体" panose="02010609060101010101" charset="-122"/>
                <a:cs typeface="楷体" panose="02010609060101010101" charset="-122"/>
              </a:rPr>
              <a:t>打击</a:t>
            </a:r>
            <a:r>
              <a:rPr lang="zh-CN" altLang="en-US" sz="3200" b="1" dirty="0">
                <a:solidFill>
                  <a:schemeClr val="tx1"/>
                </a:solidFill>
                <a:latin typeface="楷体" panose="02010609060101010101" charset="-122"/>
                <a:ea typeface="楷体" panose="02010609060101010101" charset="-122"/>
                <a:cs typeface="楷体" panose="02010609060101010101" charset="-122"/>
              </a:rPr>
              <a:t>、</a:t>
            </a:r>
            <a:r>
              <a:rPr lang="zh-CN" altLang="en-US" sz="3200" b="1" dirty="0">
                <a:solidFill>
                  <a:srgbClr val="1212E4"/>
                </a:solidFill>
                <a:latin typeface="楷体" panose="02010609060101010101" charset="-122"/>
                <a:ea typeface="楷体" panose="02010609060101010101" charset="-122"/>
                <a:cs typeface="楷体" panose="02010609060101010101" charset="-122"/>
              </a:rPr>
              <a:t>抓捕</a:t>
            </a:r>
            <a:r>
              <a:rPr lang="zh-CN" altLang="en-US" sz="3200" b="1" dirty="0">
                <a:solidFill>
                  <a:schemeClr val="tx1"/>
                </a:solidFill>
                <a:latin typeface="楷体" panose="02010609060101010101" charset="-122"/>
                <a:ea typeface="楷体" panose="02010609060101010101" charset="-122"/>
                <a:cs typeface="楷体" panose="02010609060101010101" charset="-122"/>
              </a:rPr>
              <a:t>、</a:t>
            </a:r>
            <a:r>
              <a:rPr lang="zh-CN" altLang="en-US" sz="3200" b="1" dirty="0">
                <a:solidFill>
                  <a:srgbClr val="1212E4"/>
                </a:solidFill>
                <a:latin typeface="楷体" panose="02010609060101010101" charset="-122"/>
                <a:ea typeface="楷体" panose="02010609060101010101" charset="-122"/>
                <a:cs typeface="楷体" panose="02010609060101010101" charset="-122"/>
              </a:rPr>
              <a:t>惩处</a:t>
            </a:r>
            <a:r>
              <a:rPr lang="zh-CN" altLang="en-US" sz="3200" b="1" dirty="0">
                <a:solidFill>
                  <a:schemeClr val="tx1"/>
                </a:solidFill>
                <a:latin typeface="楷体" panose="02010609060101010101" charset="-122"/>
                <a:ea typeface="楷体" panose="02010609060101010101" charset="-122"/>
                <a:cs typeface="楷体" panose="02010609060101010101" charset="-122"/>
              </a:rPr>
              <a:t>、</a:t>
            </a:r>
            <a:r>
              <a:rPr lang="zh-CN" altLang="en-US" sz="3200" b="1" dirty="0">
                <a:solidFill>
                  <a:srgbClr val="1212E4"/>
                </a:solidFill>
                <a:latin typeface="楷体" panose="02010609060101010101" charset="-122"/>
                <a:ea typeface="楷体" panose="02010609060101010101" charset="-122"/>
                <a:cs typeface="楷体" panose="02010609060101010101" charset="-122"/>
              </a:rPr>
              <a:t>抵御</a:t>
            </a:r>
            <a:r>
              <a:rPr lang="en-US" altLang="zh-CN" sz="3200" b="1" dirty="0">
                <a:solidFill>
                  <a:schemeClr val="tx1"/>
                </a:solidFill>
                <a:latin typeface="楷体" panose="02010609060101010101" charset="-122"/>
                <a:ea typeface="楷体" panose="02010609060101010101" charset="-122"/>
                <a:cs typeface="楷体" panose="02010609060101010101" charset="-122"/>
              </a:rPr>
              <a:t>……</a:t>
            </a:r>
          </a:p>
        </p:txBody>
      </p:sp>
    </p:spTree>
    <p:custDataLst>
      <p:tags r:id="rId1"/>
    </p:custDataLst>
    <p:extLst>
      <p:ext uri="{BB962C8B-B14F-4D97-AF65-F5344CB8AC3E}">
        <p14:creationId xmlns:p14="http://schemas.microsoft.com/office/powerpoint/2010/main" val="31945027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319405" y="995045"/>
            <a:ext cx="11553825" cy="4072012"/>
          </a:xfrm>
          <a:prstGeom prst="rect">
            <a:avLst/>
          </a:prstGeom>
          <a:solidFill>
            <a:schemeClr val="bg1"/>
          </a:solidFill>
          <a:ln>
            <a:solidFill>
              <a:srgbClr val="1E23EC"/>
            </a:solidFill>
          </a:ln>
        </p:spPr>
        <p:txBody>
          <a:bodyPr wrap="square">
            <a:spAutoFit/>
          </a:bodyPr>
          <a:lstStyle/>
          <a:p>
            <a:pPr fontAlgn="auto">
              <a:lnSpc>
                <a:spcPts val="3900"/>
              </a:lnSpc>
            </a:pPr>
            <a:r>
              <a:rPr lang="en-US" altLang="zh-CN"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1.人民民主专政</a:t>
            </a:r>
            <a:r>
              <a:rPr lang="zh-CN" altLang="en-US"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是</a:t>
            </a:r>
            <a:r>
              <a:rPr lang="zh-CN" altLang="zh-CN" sz="2800" b="1" kern="0" noProof="1">
                <a:solidFill>
                  <a:srgbClr val="000000"/>
                </a:solidFill>
                <a:latin typeface="方正粗黑宋简体" panose="02000000000000000000" charset="-122"/>
                <a:ea typeface="方正粗黑宋简体" panose="02000000000000000000" charset="-122"/>
                <a:cs typeface="方正粗黑宋简体" panose="02000000000000000000" charset="-122"/>
              </a:rPr>
              <a:t>对人民实行民主，对少数敌人实行专政。</a:t>
            </a:r>
          </a:p>
          <a:p>
            <a:pPr fontAlgn="auto">
              <a:lnSpc>
                <a:spcPts val="3900"/>
              </a:lnSpc>
            </a:pPr>
            <a:r>
              <a:rPr lang="en-US" altLang="zh-CN"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2.发扬</a:t>
            </a:r>
            <a:r>
              <a:rPr lang="zh-CN" altLang="en-US"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社会主义</a:t>
            </a:r>
            <a:r>
              <a:rPr lang="en-US" altLang="zh-CN"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民主</a:t>
            </a:r>
          </a:p>
          <a:p>
            <a:pPr fontAlgn="auto">
              <a:lnSpc>
                <a:spcPts val="3900"/>
              </a:lnSpc>
            </a:pPr>
            <a:r>
              <a:rPr lang="zh-CN" altLang="en-US"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a:t>
            </a:r>
            <a:r>
              <a:rPr lang="en-US" altLang="zh-CN"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1</a:t>
            </a:r>
            <a:r>
              <a:rPr lang="zh-CN" altLang="en-US"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）根本原因：</a:t>
            </a:r>
            <a:r>
              <a:rPr lang="zh-CN" altLang="en-US"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sym typeface="+mn-ea"/>
              </a:rPr>
              <a:t>人民民主专政的本质是人民当家作主</a:t>
            </a:r>
          </a:p>
          <a:p>
            <a:pPr fontAlgn="auto">
              <a:lnSpc>
                <a:spcPts val="3900"/>
              </a:lnSpc>
            </a:pPr>
            <a:r>
              <a:rPr lang="zh-CN" altLang="en-US"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a:t>
            </a:r>
            <a:r>
              <a:rPr lang="en-US" altLang="zh-CN"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2</a:t>
            </a:r>
            <a:r>
              <a:rPr lang="zh-CN" altLang="en-US"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）现实</a:t>
            </a:r>
            <a:r>
              <a:rPr lang="zh-CN" altLang="en-US"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sym typeface="+mn-ea"/>
              </a:rPr>
              <a:t>意义：只有保证人民依法享有广泛的权利和自由，才能调动人民群众投身现代化建设的积极性，使社会主义事业蓬勃发展。</a:t>
            </a:r>
            <a:endParaRPr lang="en-US" altLang="zh-CN"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sym typeface="+mn-ea"/>
            </a:endParaRPr>
          </a:p>
          <a:p>
            <a:pPr fontAlgn="auto">
              <a:lnSpc>
                <a:spcPts val="3900"/>
              </a:lnSpc>
            </a:pPr>
            <a:r>
              <a:rPr lang="en-US" altLang="zh-CN" sz="2800" b="1" dirty="0">
                <a:solidFill>
                  <a:srgbClr val="000000"/>
                </a:solidFill>
                <a:latin typeface="方正粗黑宋简体" panose="02000000000000000000" charset="-122"/>
                <a:ea typeface="方正粗黑宋简体" panose="02000000000000000000" charset="-122"/>
                <a:cs typeface="方正粗黑宋简体" panose="02000000000000000000" charset="-122"/>
              </a:rPr>
              <a:t>3.</a:t>
            </a:r>
            <a:r>
              <a:rPr lang="zh-CN" altLang="en-US" sz="2800" b="1" dirty="0">
                <a:solidFill>
                  <a:srgbClr val="000000"/>
                </a:solidFill>
                <a:latin typeface="方正粗黑宋简体" panose="02000000000000000000" charset="-122"/>
                <a:ea typeface="方正粗黑宋简体" panose="02000000000000000000" charset="-122"/>
                <a:cs typeface="方正粗黑宋简体" panose="02000000000000000000" charset="-122"/>
              </a:rPr>
              <a:t>实行专政</a:t>
            </a:r>
          </a:p>
          <a:p>
            <a:pPr fontAlgn="auto">
              <a:lnSpc>
                <a:spcPts val="3900"/>
              </a:lnSpc>
            </a:pPr>
            <a:r>
              <a:rPr lang="zh-CN" altLang="en-US"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a:t>
            </a:r>
            <a:r>
              <a:rPr lang="en-US" altLang="zh-CN"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1</a:t>
            </a:r>
            <a:r>
              <a:rPr lang="zh-CN" altLang="en-US"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）必要性：阶级斗争还在一定范围内长期存在，仍有可能激化。</a:t>
            </a:r>
            <a:endParaRPr lang="en-US" altLang="zh-CN"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endParaRPr>
          </a:p>
          <a:p>
            <a:pPr fontAlgn="auto">
              <a:lnSpc>
                <a:spcPts val="3900"/>
              </a:lnSpc>
            </a:pPr>
            <a:r>
              <a:rPr lang="zh-CN" altLang="en-US"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a:t>
            </a:r>
            <a:r>
              <a:rPr lang="en-US" altLang="zh-CN"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2</a:t>
            </a:r>
            <a:r>
              <a:rPr lang="zh-CN" altLang="en-US" sz="2800" b="1" noProof="1">
                <a:solidFill>
                  <a:srgbClr val="000000"/>
                </a:solidFill>
                <a:latin typeface="方正粗黑宋简体" panose="02000000000000000000" charset="-122"/>
                <a:ea typeface="方正粗黑宋简体" panose="02000000000000000000" charset="-122"/>
                <a:cs typeface="方正粗黑宋简体" panose="02000000000000000000" charset="-122"/>
              </a:rPr>
              <a:t>）重要性：维护正常社会秩序，抵御国外敌对势力侵略和颠覆活动。</a:t>
            </a:r>
          </a:p>
        </p:txBody>
      </p:sp>
      <p:sp>
        <p:nvSpPr>
          <p:cNvPr id="6" name="文本框 5"/>
          <p:cNvSpPr txBox="1"/>
          <p:nvPr>
            <p:custDataLst>
              <p:tags r:id="rId3"/>
            </p:custDataLst>
          </p:nvPr>
        </p:nvSpPr>
        <p:spPr>
          <a:xfrm>
            <a:off x="290195" y="295275"/>
            <a:ext cx="9919335" cy="583565"/>
          </a:xfrm>
          <a:prstGeom prst="rect">
            <a:avLst/>
          </a:prstGeom>
          <a:noFill/>
        </p:spPr>
        <p:txBody>
          <a:bodyPr wrap="square" rtlCol="0" anchor="t">
            <a:spAutoFit/>
            <a:scene3d>
              <a:camera prst="orthographicFront"/>
              <a:lightRig rig="threePt" dir="t"/>
            </a:scene3d>
          </a:bodyPr>
          <a:lstStyle/>
          <a:p>
            <a:r>
              <a:rPr lang="zh-CN" sz="3200" b="1" noProof="0">
                <a:solidFill>
                  <a:srgbClr val="FF0000"/>
                </a:solidFill>
                <a:effectLst>
                  <a:outerShdw blurRad="38100" dist="25400" dir="5400000" algn="ctr" rotWithShape="0">
                    <a:srgbClr val="6E747A">
                      <a:alpha val="43000"/>
                    </a:srgbClr>
                  </a:outerShdw>
                </a:effectLst>
                <a:uLnTx/>
                <a:uFillTx/>
                <a:latin typeface="微软雅黑" panose="020B0503020204020204" charset="-122"/>
                <a:ea typeface="微软雅黑"/>
                <a:cs typeface="微软雅黑" panose="020B0503020204020204" charset="-122"/>
                <a:sym typeface="+mn-ea"/>
              </a:rPr>
              <a:t>总结：为什么要坚持民主与专政的统一（</a:t>
            </a:r>
            <a:r>
              <a:rPr lang="en-US" altLang="zh-CN" sz="3200" b="1" noProof="0">
                <a:solidFill>
                  <a:srgbClr val="FF0000"/>
                </a:solidFill>
                <a:effectLst>
                  <a:outerShdw blurRad="38100" dist="25400" dir="5400000" algn="ctr" rotWithShape="0">
                    <a:srgbClr val="6E747A">
                      <a:alpha val="43000"/>
                    </a:srgbClr>
                  </a:outerShdw>
                </a:effectLst>
                <a:uLnTx/>
                <a:uFillTx/>
                <a:latin typeface="微软雅黑" panose="020B0503020204020204" charset="-122"/>
                <a:ea typeface="微软雅黑"/>
                <a:cs typeface="微软雅黑" panose="020B0503020204020204" charset="-122"/>
                <a:sym typeface="+mn-ea"/>
              </a:rPr>
              <a:t>why</a:t>
            </a:r>
            <a:r>
              <a:rPr lang="zh-CN" altLang="en-US" sz="3200" b="1" noProof="0">
                <a:solidFill>
                  <a:srgbClr val="FF0000"/>
                </a:solidFill>
                <a:effectLst>
                  <a:outerShdw blurRad="38100" dist="25400" dir="5400000" algn="ctr" rotWithShape="0">
                    <a:srgbClr val="6E747A">
                      <a:alpha val="43000"/>
                    </a:srgbClr>
                  </a:outerShdw>
                </a:effectLst>
                <a:uLnTx/>
                <a:uFillTx/>
                <a:latin typeface="微软雅黑" panose="020B0503020204020204" charset="-122"/>
                <a:ea typeface="微软雅黑"/>
                <a:cs typeface="微软雅黑" panose="020B0503020204020204" charset="-122"/>
                <a:sym typeface="+mn-ea"/>
              </a:rPr>
              <a:t>？）</a:t>
            </a:r>
          </a:p>
        </p:txBody>
      </p:sp>
    </p:spTree>
    <p:custDataLst>
      <p:tags r:id="rId1"/>
    </p:custDataLst>
    <p:extLst>
      <p:ext uri="{BB962C8B-B14F-4D97-AF65-F5344CB8AC3E}">
        <p14:creationId xmlns:p14="http://schemas.microsoft.com/office/powerpoint/2010/main" val="2711101072"/>
      </p:ext>
    </p:extLst>
  </p:cSld>
  <p:clrMapOvr>
    <a:masterClrMapping/>
  </p:clrMapOvr>
  <mc:AlternateContent xmlns:mc="http://schemas.openxmlformats.org/markup-compatibility/2006" xmlns:p14="http://schemas.microsoft.com/office/powerpoint/2010/main">
    <mc:Choice Requires="p14">
      <p:transition p14:dur="1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custDataLst>
              <p:tags r:id="rId1"/>
            </p:custDataLst>
          </p:nvPr>
        </p:nvPicPr>
        <p:blipFill>
          <a:blip r:embed="rId14">
            <a:lum bright="70000" contrast="-70000"/>
          </a:blip>
          <a:stretch>
            <a:fillRect/>
          </a:stretch>
        </p:blipFill>
        <p:spPr>
          <a:xfrm>
            <a:off x="0" y="0"/>
            <a:ext cx="12192000" cy="4121150"/>
          </a:xfrm>
          <a:prstGeom prst="rect">
            <a:avLst/>
          </a:prstGeom>
        </p:spPr>
      </p:pic>
      <p:pic>
        <p:nvPicPr>
          <p:cNvPr id="87" name="图片 86"/>
          <p:cNvPicPr>
            <a:picLocks noChangeAspect="1"/>
          </p:cNvPicPr>
          <p:nvPr>
            <p:custDataLst>
              <p:tags r:id="rId2"/>
            </p:custDataLst>
          </p:nvPr>
        </p:nvPicPr>
        <p:blipFill>
          <a:blip r:embed="rId15">
            <a:biLevel thresh="25000"/>
          </a:blip>
          <a:stretch>
            <a:fillRect/>
          </a:stretch>
        </p:blipFill>
        <p:spPr>
          <a:xfrm>
            <a:off x="0" y="0"/>
            <a:ext cx="12192000" cy="6858000"/>
          </a:xfrm>
          <a:prstGeom prst="rect">
            <a:avLst/>
          </a:prstGeom>
        </p:spPr>
      </p:pic>
      <p:pic>
        <p:nvPicPr>
          <p:cNvPr id="83" name="图片 82"/>
          <p:cNvPicPr>
            <a:picLocks noChangeAspect="1"/>
          </p:cNvPicPr>
          <p:nvPr>
            <p:custDataLst>
              <p:tags r:id="rId3"/>
            </p:custDataLst>
          </p:nvPr>
        </p:nvPicPr>
        <p:blipFill>
          <a:blip r:embed="rId16">
            <a:lum bright="70000" contrast="-70000"/>
          </a:blip>
          <a:stretch>
            <a:fillRect/>
          </a:stretch>
        </p:blipFill>
        <p:spPr>
          <a:xfrm>
            <a:off x="2615585" y="-1140405"/>
            <a:ext cx="7102316" cy="6419259"/>
          </a:xfrm>
          <a:prstGeom prst="rect">
            <a:avLst/>
          </a:prstGeom>
        </p:spPr>
      </p:pic>
      <p:pic>
        <p:nvPicPr>
          <p:cNvPr id="67" name="图片 66"/>
          <p:cNvPicPr>
            <a:picLocks noChangeAspect="1"/>
          </p:cNvPicPr>
          <p:nvPr>
            <p:custDataLst>
              <p:tags r:id="rId4"/>
            </p:custDataLst>
          </p:nvPr>
        </p:nvPicPr>
        <p:blipFill>
          <a:blip r:embed="rId17">
            <a:alphaModFix amt="35000"/>
            <a:extLst>
              <a:ext uri="{BEBA8EAE-BF5A-486C-A8C5-ECC9F3942E4B}">
                <a14:imgProps xmlns:a14="http://schemas.microsoft.com/office/drawing/2010/main">
                  <a14:imgLayer r:embed="rId18">
                    <a14:imgEffect>
                      <a14:colorTemperature colorTemp="11200"/>
                    </a14:imgEffect>
                    <a14:imgEffect>
                      <a14:saturation sat="400000"/>
                    </a14:imgEffect>
                  </a14:imgLayer>
                </a14:imgProps>
              </a:ext>
            </a:extLst>
          </a:blip>
          <a:stretch>
            <a:fillRect/>
          </a:stretch>
        </p:blipFill>
        <p:spPr>
          <a:xfrm>
            <a:off x="0" y="4346989"/>
            <a:ext cx="12192000" cy="2513517"/>
          </a:xfrm>
          <a:prstGeom prst="rect">
            <a:avLst/>
          </a:prstGeom>
        </p:spPr>
      </p:pic>
      <p:pic>
        <p:nvPicPr>
          <p:cNvPr id="69" name="图片 68"/>
          <p:cNvPicPr>
            <a:picLocks noChangeAspect="1"/>
          </p:cNvPicPr>
          <p:nvPr>
            <p:custDataLst>
              <p:tags r:id="rId5"/>
            </p:custDataLst>
          </p:nvPr>
        </p:nvPicPr>
        <p:blipFill>
          <a:blip r:embed="rId19"/>
          <a:stretch>
            <a:fillRect/>
          </a:stretch>
        </p:blipFill>
        <p:spPr>
          <a:xfrm>
            <a:off x="0" y="5988050"/>
            <a:ext cx="12192000" cy="869950"/>
          </a:xfrm>
          <a:prstGeom prst="rect">
            <a:avLst/>
          </a:prstGeom>
        </p:spPr>
      </p:pic>
      <p:pic>
        <p:nvPicPr>
          <p:cNvPr id="74" name="图片 73"/>
          <p:cNvPicPr>
            <a:picLocks noChangeAspect="1"/>
          </p:cNvPicPr>
          <p:nvPr>
            <p:custDataLst>
              <p:tags r:id="rId6"/>
            </p:custDataLst>
          </p:nvPr>
        </p:nvPicPr>
        <p:blipFill>
          <a:blip r:embed="rId20"/>
          <a:stretch>
            <a:fillRect/>
          </a:stretch>
        </p:blipFill>
        <p:spPr>
          <a:xfrm>
            <a:off x="8748434" y="4868469"/>
            <a:ext cx="2603779" cy="1685281"/>
          </a:xfrm>
          <a:prstGeom prst="rect">
            <a:avLst/>
          </a:prstGeom>
        </p:spPr>
      </p:pic>
      <p:pic>
        <p:nvPicPr>
          <p:cNvPr id="65" name="图片 64"/>
          <p:cNvPicPr>
            <a:picLocks noChangeAspect="1"/>
          </p:cNvPicPr>
          <p:nvPr>
            <p:custDataLst>
              <p:tags r:id="rId7"/>
            </p:custDataLst>
          </p:nvPr>
        </p:nvPicPr>
        <p:blipFill>
          <a:blip r:embed="rId21"/>
          <a:stretch>
            <a:fillRect/>
          </a:stretch>
        </p:blipFill>
        <p:spPr>
          <a:xfrm>
            <a:off x="9136734" y="786445"/>
            <a:ext cx="1403471" cy="792701"/>
          </a:xfrm>
          <a:prstGeom prst="rect">
            <a:avLst/>
          </a:prstGeom>
        </p:spPr>
      </p:pic>
      <p:sp>
        <p:nvSpPr>
          <p:cNvPr id="81" name="矩形: 圆角 80"/>
          <p:cNvSpPr/>
          <p:nvPr>
            <p:custDataLst>
              <p:tags r:id="rId8"/>
            </p:custDataLst>
          </p:nvPr>
        </p:nvSpPr>
        <p:spPr>
          <a:xfrm>
            <a:off x="1671222" y="3228340"/>
            <a:ext cx="8878882" cy="1411879"/>
          </a:xfrm>
          <a:prstGeom prst="roundRect">
            <a:avLst>
              <a:gd name="adj" fmla="val 0"/>
            </a:avLst>
          </a:prstGeom>
          <a:gradFill flip="none" rotWithShape="1">
            <a:gsLst>
              <a:gs pos="35000">
                <a:srgbClr val="E32819"/>
              </a:gs>
              <a:gs pos="100000">
                <a:schemeClr val="accent2">
                  <a:lumMod val="20000"/>
                  <a:lumOff val="80000"/>
                </a:schemeClr>
              </a:gs>
            </a:gsLst>
            <a:lin ang="8100000" scaled="1"/>
          </a:gradFill>
          <a:ln w="25400">
            <a:solidFill>
              <a:schemeClr val="bg1"/>
            </a:solidFill>
            <a:prstDash val="solid"/>
          </a:ln>
          <a:effectLst>
            <a:outerShdw blurRad="508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HarmonyOS Sans SC"/>
              <a:cs typeface="Arial"/>
            </a:endParaRPr>
          </a:p>
        </p:txBody>
      </p:sp>
      <p:sp>
        <p:nvSpPr>
          <p:cNvPr id="78" name="文本框 77"/>
          <p:cNvSpPr txBox="1"/>
          <p:nvPr>
            <p:custDataLst>
              <p:tags r:id="rId9"/>
            </p:custDataLst>
          </p:nvPr>
        </p:nvSpPr>
        <p:spPr>
          <a:xfrm>
            <a:off x="1817868" y="3614441"/>
            <a:ext cx="8594212" cy="707886"/>
          </a:xfrm>
          <a:prstGeom prst="rect">
            <a:avLst/>
          </a:prstGeom>
          <a:noFill/>
        </p:spPr>
        <p:txBody>
          <a:bodyPr wrap="square" rtlCol="0">
            <a:spAutoFit/>
          </a:bodyPr>
          <a:lstStyle/>
          <a:p>
            <a:pPr lvl="0" algn="ctr" defTabSz="457200">
              <a:spcBef>
                <a:spcPct val="0"/>
              </a:spcBef>
              <a:spcAft>
                <a:spcPct val="0"/>
              </a:spcAft>
              <a:defRPr/>
            </a:pPr>
            <a:r>
              <a:rPr lang="zh-CN" altLang="en-US" sz="4000" b="1">
                <a:solidFill>
                  <a:srgbClr val="FFFFFF"/>
                </a:solidFill>
                <a:latin typeface="华文中宋" panose="02010600040101010101" pitchFamily="2" charset="-122"/>
                <a:ea typeface="华文中宋" panose="02010600040101010101" pitchFamily="2" charset="-122"/>
                <a:cs typeface="+mn-ea"/>
                <a:sym typeface="+mn-lt"/>
              </a:rPr>
              <a:t>社会主义现代化建设的可靠保障</a:t>
            </a:r>
          </a:p>
        </p:txBody>
      </p:sp>
      <p:sp>
        <p:nvSpPr>
          <p:cNvPr id="5" name="文本框 4"/>
          <p:cNvSpPr txBox="1"/>
          <p:nvPr>
            <p:custDataLst>
              <p:tags r:id="rId10"/>
            </p:custDataLst>
          </p:nvPr>
        </p:nvSpPr>
        <p:spPr>
          <a:xfrm>
            <a:off x="4167362" y="160760"/>
            <a:ext cx="3272050" cy="3770263"/>
          </a:xfrm>
          <a:prstGeom prst="rect">
            <a:avLst/>
          </a:prstGeom>
          <a:noFill/>
        </p:spPr>
        <p:txBody>
          <a:bodyPr wrap="none" rtlCol="0">
            <a:sp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altLang="zh-CN" sz="23900" b="1" i="0" u="none" strike="noStrike" kern="1200" cap="none" spc="0" normalizeH="0" baseline="0" noProof="0">
                <a:ln>
                  <a:noFill/>
                </a:ln>
                <a:gradFill>
                  <a:gsLst>
                    <a:gs pos="83000">
                      <a:srgbClr val="FC7C7C">
                        <a:lumMod val="40000"/>
                        <a:lumOff val="60000"/>
                        <a:alpha val="0"/>
                      </a:srgbClr>
                    </a:gs>
                    <a:gs pos="57000">
                      <a:srgbClr val="E32819"/>
                    </a:gs>
                  </a:gsLst>
                  <a:lin ang="5400000" scaled="1"/>
                </a:gradFill>
                <a:effectLst/>
                <a:uLnTx/>
                <a:uFillTx/>
                <a:latin typeface="HarmonyOS Sans SC"/>
                <a:cs typeface="Arial"/>
              </a:rPr>
              <a:t>02</a:t>
            </a:r>
            <a:endParaRPr kumimoji="0" lang="zh-CN" altLang="en-US" sz="23900" b="1" i="0" u="none" strike="noStrike" kern="1200" cap="none" spc="0" normalizeH="0" baseline="0" noProof="0">
              <a:ln>
                <a:noFill/>
              </a:ln>
              <a:gradFill>
                <a:gsLst>
                  <a:gs pos="83000">
                    <a:srgbClr val="FC7C7C">
                      <a:lumMod val="40000"/>
                      <a:lumOff val="60000"/>
                      <a:alpha val="0"/>
                    </a:srgbClr>
                  </a:gs>
                  <a:gs pos="57000">
                    <a:srgbClr val="E32819"/>
                  </a:gs>
                </a:gsLst>
                <a:lin ang="5400000" scaled="1"/>
              </a:gradFill>
              <a:effectLst/>
              <a:uLnTx/>
              <a:uFillTx/>
              <a:latin typeface="HarmonyOS Sans SC"/>
              <a:cs typeface="Arial"/>
            </a:endParaRPr>
          </a:p>
        </p:txBody>
      </p:sp>
      <p:pic>
        <p:nvPicPr>
          <p:cNvPr id="2" name="图片 1"/>
          <p:cNvPicPr>
            <a:picLocks noChangeAspect="1"/>
          </p:cNvPicPr>
          <p:nvPr>
            <p:custDataLst>
              <p:tags r:id="rId11"/>
            </p:custDataLst>
          </p:nvPr>
        </p:nvPicPr>
        <p:blipFill>
          <a:blip r:embed="rId22"/>
          <a:stretch>
            <a:fillRect/>
          </a:stretch>
        </p:blipFill>
        <p:spPr>
          <a:xfrm rot="2664119">
            <a:off x="-927477" y="-1629400"/>
            <a:ext cx="4178049" cy="6858000"/>
          </a:xfrm>
          <a:custGeom>
            <a:avLst/>
            <a:gdLst>
              <a:gd name="connsiteX0" fmla="*/ 0 w 4178049"/>
              <a:gd name="connsiteY0" fmla="*/ 2956000 h 6858000"/>
              <a:gd name="connsiteX1" fmla="*/ 3018359 w 4178049"/>
              <a:gd name="connsiteY1" fmla="*/ 0 h 6858000"/>
              <a:gd name="connsiteX2" fmla="*/ 4178049 w 4178049"/>
              <a:gd name="connsiteY2" fmla="*/ 0 h 6858000"/>
              <a:gd name="connsiteX3" fmla="*/ 4178049 w 4178049"/>
              <a:gd name="connsiteY3" fmla="*/ 6858000 h 6858000"/>
              <a:gd name="connsiteX4" fmla="*/ 3821385 w 417804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048" h="6858000">
                <a:moveTo>
                  <a:pt x="0" y="2956000"/>
                </a:moveTo>
                <a:lnTo>
                  <a:pt x="3018359" y="0"/>
                </a:lnTo>
                <a:lnTo>
                  <a:pt x="4178049" y="0"/>
                </a:lnTo>
                <a:lnTo>
                  <a:pt x="4178049" y="6858000"/>
                </a:lnTo>
                <a:lnTo>
                  <a:pt x="3821385" y="6858000"/>
                </a:lnTo>
                <a:close/>
              </a:path>
            </a:pathLst>
          </a:custGeom>
        </p:spPr>
      </p:pic>
    </p:spTree>
    <p:extLst>
      <p:ext uri="{BB962C8B-B14F-4D97-AF65-F5344CB8AC3E}">
        <p14:creationId xmlns:p14="http://schemas.microsoft.com/office/powerpoint/2010/main" val="4267945481"/>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GIxNDVhOThiNDY1OWIyOTA3YzMwYzczZDZjY2UwNDEifQ=="/>
  <p:tag name="KSO_WPP_MARK_KEY" val="1e091274-62fb-4eb5-8885-42a2990242b7"/>
</p:tagLst>
</file>

<file path=ppt/tags/tag10.xml><?xml version="1.0" encoding="utf-8"?>
<p:tagLst xmlns:a="http://schemas.openxmlformats.org/drawingml/2006/main" xmlns:r="http://schemas.openxmlformats.org/officeDocument/2006/relationships" xmlns:p="http://schemas.openxmlformats.org/presentationml/2006/main">
  <p:tag name="AS_UNIQUEID" val="12264"/>
</p:tagLst>
</file>

<file path=ppt/tags/tag100.xml><?xml version="1.0" encoding="utf-8"?>
<p:tagLst xmlns:a="http://schemas.openxmlformats.org/drawingml/2006/main" xmlns:r="http://schemas.openxmlformats.org/officeDocument/2006/relationships" xmlns:p="http://schemas.openxmlformats.org/presentationml/2006/main">
  <p:tag name="AS_UNIQUEID" val="1061"/>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01.xml><?xml version="1.0" encoding="utf-8"?>
<p:tagLst xmlns:a="http://schemas.openxmlformats.org/drawingml/2006/main" xmlns:r="http://schemas.openxmlformats.org/officeDocument/2006/relationships" xmlns:p="http://schemas.openxmlformats.org/presentationml/2006/main">
  <p:tag name="AS_UNIQUEID" val="106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02.xml><?xml version="1.0" encoding="utf-8"?>
<p:tagLst xmlns:a="http://schemas.openxmlformats.org/drawingml/2006/main" xmlns:r="http://schemas.openxmlformats.org/officeDocument/2006/relationships" xmlns:p="http://schemas.openxmlformats.org/presentationml/2006/main">
  <p:tag name="AS_UNIQUEID" val="106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03.xml><?xml version="1.0" encoding="utf-8"?>
<p:tagLst xmlns:a="http://schemas.openxmlformats.org/drawingml/2006/main" xmlns:r="http://schemas.openxmlformats.org/officeDocument/2006/relationships" xmlns:p="http://schemas.openxmlformats.org/presentationml/2006/main">
  <p:tag name="AS_UNIQUEID" val="7040"/>
</p:tagLst>
</file>

<file path=ppt/tags/tag104.xml><?xml version="1.0" encoding="utf-8"?>
<p:tagLst xmlns:a="http://schemas.openxmlformats.org/drawingml/2006/main" xmlns:r="http://schemas.openxmlformats.org/officeDocument/2006/relationships" xmlns:p="http://schemas.openxmlformats.org/presentationml/2006/main">
  <p:tag name="AS_UNIQUEID" val="7041"/>
</p:tagLst>
</file>

<file path=ppt/tags/tag105.xml><?xml version="1.0" encoding="utf-8"?>
<p:tagLst xmlns:a="http://schemas.openxmlformats.org/drawingml/2006/main" xmlns:r="http://schemas.openxmlformats.org/officeDocument/2006/relationships" xmlns:p="http://schemas.openxmlformats.org/presentationml/2006/main">
  <p:tag name="AS_UNIQUEID" val="7042"/>
</p:tagLst>
</file>

<file path=ppt/tags/tag106.xml><?xml version="1.0" encoding="utf-8"?>
<p:tagLst xmlns:a="http://schemas.openxmlformats.org/drawingml/2006/main" xmlns:r="http://schemas.openxmlformats.org/officeDocument/2006/relationships" xmlns:p="http://schemas.openxmlformats.org/presentationml/2006/main">
  <p:tag name="AS_UNIQUEID" val="7043"/>
</p:tagLst>
</file>

<file path=ppt/tags/tag107.xml><?xml version="1.0" encoding="utf-8"?>
<p:tagLst xmlns:a="http://schemas.openxmlformats.org/drawingml/2006/main" xmlns:r="http://schemas.openxmlformats.org/officeDocument/2006/relationships" xmlns:p="http://schemas.openxmlformats.org/presentationml/2006/main">
  <p:tag name="AS_UNIQUEID" val="7044"/>
</p:tagLst>
</file>

<file path=ppt/tags/tag108.xml><?xml version="1.0" encoding="utf-8"?>
<p:tagLst xmlns:a="http://schemas.openxmlformats.org/drawingml/2006/main" xmlns:r="http://schemas.openxmlformats.org/officeDocument/2006/relationships" xmlns:p="http://schemas.openxmlformats.org/presentationml/2006/main">
  <p:tag name="AS_UNIQUEID" val="7045"/>
</p:tagLst>
</file>

<file path=ppt/tags/tag109.xml><?xml version="1.0" encoding="utf-8"?>
<p:tagLst xmlns:a="http://schemas.openxmlformats.org/drawingml/2006/main" xmlns:r="http://schemas.openxmlformats.org/officeDocument/2006/relationships" xmlns:p="http://schemas.openxmlformats.org/presentationml/2006/main">
  <p:tag name="AS_UNIQUEID" val="2826"/>
</p:tagLst>
</file>

<file path=ppt/tags/tag11.xml><?xml version="1.0" encoding="utf-8"?>
<p:tagLst xmlns:a="http://schemas.openxmlformats.org/drawingml/2006/main" xmlns:r="http://schemas.openxmlformats.org/officeDocument/2006/relationships" xmlns:p="http://schemas.openxmlformats.org/presentationml/2006/main">
  <p:tag name="AS_UNIQUEID" val="694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AS_UNIQUEID" val="7048"/>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SPECIAL_SOURCE" val="bdnull"/>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12.xml><?xml version="1.0" encoding="utf-8"?>
<p:tagLst xmlns:a="http://schemas.openxmlformats.org/drawingml/2006/main" xmlns:r="http://schemas.openxmlformats.org/officeDocument/2006/relationships" xmlns:p="http://schemas.openxmlformats.org/presentationml/2006/main">
  <p:tag name="AS_UNIQUEID" val="3685"/>
</p:tagLst>
</file>

<file path=ppt/tags/tag113.xml><?xml version="1.0" encoding="utf-8"?>
<p:tagLst xmlns:a="http://schemas.openxmlformats.org/drawingml/2006/main" xmlns:r="http://schemas.openxmlformats.org/officeDocument/2006/relationships" xmlns:p="http://schemas.openxmlformats.org/presentationml/2006/main">
  <p:tag name="AS_UNIQUEID" val="3686"/>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AS_UNIQUEID" val="3687"/>
</p:tagLst>
</file>

<file path=ppt/tags/tag115.xml><?xml version="1.0" encoding="utf-8"?>
<p:tagLst xmlns:a="http://schemas.openxmlformats.org/drawingml/2006/main" xmlns:r="http://schemas.openxmlformats.org/officeDocument/2006/relationships" xmlns:p="http://schemas.openxmlformats.org/presentationml/2006/main">
  <p:tag name="AS_UNIQUEID" val="3688"/>
</p:tagLst>
</file>

<file path=ppt/tags/tag116.xml><?xml version="1.0" encoding="utf-8"?>
<p:tagLst xmlns:a="http://schemas.openxmlformats.org/drawingml/2006/main" xmlns:r="http://schemas.openxmlformats.org/officeDocument/2006/relationships" xmlns:p="http://schemas.openxmlformats.org/presentationml/2006/main">
  <p:tag name="AS_UNIQUEID" val="3689"/>
</p:tagLst>
</file>

<file path=ppt/tags/tag117.xml><?xml version="1.0" encoding="utf-8"?>
<p:tagLst xmlns:a="http://schemas.openxmlformats.org/drawingml/2006/main" xmlns:r="http://schemas.openxmlformats.org/officeDocument/2006/relationships" xmlns:p="http://schemas.openxmlformats.org/presentationml/2006/main">
  <p:tag name="AS_UNIQUEID" val="3690"/>
</p:tagLst>
</file>

<file path=ppt/tags/tag118.xml><?xml version="1.0" encoding="utf-8"?>
<p:tagLst xmlns:a="http://schemas.openxmlformats.org/drawingml/2006/main" xmlns:r="http://schemas.openxmlformats.org/officeDocument/2006/relationships" xmlns:p="http://schemas.openxmlformats.org/presentationml/2006/main">
  <p:tag name="AS_UNIQUEID" val="8084"/>
</p:tagLst>
</file>

<file path=ppt/tags/tag119.xml><?xml version="1.0" encoding="utf-8"?>
<p:tagLst xmlns:a="http://schemas.openxmlformats.org/drawingml/2006/main" xmlns:r="http://schemas.openxmlformats.org/officeDocument/2006/relationships" xmlns:p="http://schemas.openxmlformats.org/presentationml/2006/main">
  <p:tag name="AS_UNIQUEID" val="8085"/>
</p:tagLst>
</file>

<file path=ppt/tags/tag12.xml><?xml version="1.0" encoding="utf-8"?>
<p:tagLst xmlns:a="http://schemas.openxmlformats.org/drawingml/2006/main" xmlns:r="http://schemas.openxmlformats.org/officeDocument/2006/relationships" xmlns:p="http://schemas.openxmlformats.org/presentationml/2006/main">
  <p:tag name="AS_UNIQUEID" val="695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AS_UNIQUEID" val="8086"/>
</p:tagLst>
</file>

<file path=ppt/tags/tag121.xml><?xml version="1.0" encoding="utf-8"?>
<p:tagLst xmlns:a="http://schemas.openxmlformats.org/drawingml/2006/main" xmlns:r="http://schemas.openxmlformats.org/officeDocument/2006/relationships" xmlns:p="http://schemas.openxmlformats.org/presentationml/2006/main">
  <p:tag name="AS_UNIQUEID" val="8087"/>
</p:tagLst>
</file>

<file path=ppt/tags/tag122.xml><?xml version="1.0" encoding="utf-8"?>
<p:tagLst xmlns:a="http://schemas.openxmlformats.org/drawingml/2006/main" xmlns:r="http://schemas.openxmlformats.org/officeDocument/2006/relationships" xmlns:p="http://schemas.openxmlformats.org/presentationml/2006/main">
  <p:tag name="AS_UNIQUEID" val="8088"/>
</p:tagLst>
</file>

<file path=ppt/tags/tag123.xml><?xml version="1.0" encoding="utf-8"?>
<p:tagLst xmlns:a="http://schemas.openxmlformats.org/drawingml/2006/main" xmlns:r="http://schemas.openxmlformats.org/officeDocument/2006/relationships" xmlns:p="http://schemas.openxmlformats.org/presentationml/2006/main">
  <p:tag name="AS_UNIQUEID" val="8089"/>
</p:tagLst>
</file>

<file path=ppt/tags/tag124.xml><?xml version="1.0" encoding="utf-8"?>
<p:tagLst xmlns:a="http://schemas.openxmlformats.org/drawingml/2006/main" xmlns:r="http://schemas.openxmlformats.org/officeDocument/2006/relationships" xmlns:p="http://schemas.openxmlformats.org/presentationml/2006/main">
  <p:tag name="AS_UNIQUEID" val="8090"/>
</p:tagLst>
</file>

<file path=ppt/tags/tag125.xml><?xml version="1.0" encoding="utf-8"?>
<p:tagLst xmlns:a="http://schemas.openxmlformats.org/drawingml/2006/main" xmlns:r="http://schemas.openxmlformats.org/officeDocument/2006/relationships" xmlns:p="http://schemas.openxmlformats.org/presentationml/2006/main">
  <p:tag name="AS_UNIQUEID" val="8091"/>
</p:tagLst>
</file>

<file path=ppt/tags/tag126.xml><?xml version="1.0" encoding="utf-8"?>
<p:tagLst xmlns:a="http://schemas.openxmlformats.org/drawingml/2006/main" xmlns:r="http://schemas.openxmlformats.org/officeDocument/2006/relationships" xmlns:p="http://schemas.openxmlformats.org/presentationml/2006/main">
  <p:tag name="AS_UNIQUEID" val="8092"/>
</p:tagLst>
</file>

<file path=ppt/tags/tag127.xml><?xml version="1.0" encoding="utf-8"?>
<p:tagLst xmlns:a="http://schemas.openxmlformats.org/drawingml/2006/main" xmlns:r="http://schemas.openxmlformats.org/officeDocument/2006/relationships" xmlns:p="http://schemas.openxmlformats.org/presentationml/2006/main">
  <p:tag name="AS_UNIQUEID" val="8093"/>
</p:tagLst>
</file>

<file path=ppt/tags/tag128.xml><?xml version="1.0" encoding="utf-8"?>
<p:tagLst xmlns:a="http://schemas.openxmlformats.org/drawingml/2006/main" xmlns:r="http://schemas.openxmlformats.org/officeDocument/2006/relationships" xmlns:p="http://schemas.openxmlformats.org/presentationml/2006/main">
  <p:tag name="AS_UNIQUEID" val="8094"/>
</p:tagLst>
</file>

<file path=ppt/tags/tag129.xml><?xml version="1.0" encoding="utf-8"?>
<p:tagLst xmlns:a="http://schemas.openxmlformats.org/drawingml/2006/main" xmlns:r="http://schemas.openxmlformats.org/officeDocument/2006/relationships" xmlns:p="http://schemas.openxmlformats.org/presentationml/2006/main">
  <p:tag name="AS_UNIQUEID" val="8080"/>
</p:tagLst>
</file>

<file path=ppt/tags/tag13.xml><?xml version="1.0" encoding="utf-8"?>
<p:tagLst xmlns:a="http://schemas.openxmlformats.org/drawingml/2006/main" xmlns:r="http://schemas.openxmlformats.org/officeDocument/2006/relationships" xmlns:p="http://schemas.openxmlformats.org/presentationml/2006/main">
  <p:tag name="AS_UNIQUEID" val="695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AS_UNIQUEID" val="8081"/>
</p:tagLst>
</file>

<file path=ppt/tags/tag131.xml><?xml version="1.0" encoding="utf-8"?>
<p:tagLst xmlns:a="http://schemas.openxmlformats.org/drawingml/2006/main" xmlns:r="http://schemas.openxmlformats.org/officeDocument/2006/relationships" xmlns:p="http://schemas.openxmlformats.org/presentationml/2006/main">
  <p:tag name="AS_UNIQUEID" val="8082"/>
</p:tagLst>
</file>

<file path=ppt/tags/tag13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33.xml><?xml version="1.0" encoding="utf-8"?>
<p:tagLst xmlns:a="http://schemas.openxmlformats.org/drawingml/2006/main" xmlns:r="http://schemas.openxmlformats.org/officeDocument/2006/relationships" xmlns:p="http://schemas.openxmlformats.org/presentationml/2006/main">
  <p:tag name="AS_UNIQUEID" val="8144"/>
</p:tagLst>
</file>

<file path=ppt/tags/tag134.xml><?xml version="1.0" encoding="utf-8"?>
<p:tagLst xmlns:a="http://schemas.openxmlformats.org/drawingml/2006/main" xmlns:r="http://schemas.openxmlformats.org/officeDocument/2006/relationships" xmlns:p="http://schemas.openxmlformats.org/presentationml/2006/main">
  <p:tag name="AS_UNIQUEID" val="8145"/>
</p:tagLst>
</file>

<file path=ppt/tags/tag135.xml><?xml version="1.0" encoding="utf-8"?>
<p:tagLst xmlns:a="http://schemas.openxmlformats.org/drawingml/2006/main" xmlns:r="http://schemas.openxmlformats.org/officeDocument/2006/relationships" xmlns:p="http://schemas.openxmlformats.org/presentationml/2006/main">
  <p:tag name="AS_UNIQUEID" val="2581"/>
  <p:tag name="KSO_WM_UNIT_FILL_FORE_SCHEMECOLOR_INDEX" val="2"/>
  <p:tag name="KSO_WM_UNIT_FILL_FORE_SCHEMECOLOR_INDEX_BRIGHTNESS" val="0"/>
  <p:tag name="KSO_WM_UNIT_FILL_TYPE" val="1"/>
</p:tagLst>
</file>

<file path=ppt/tags/tag136.xml><?xml version="1.0" encoding="utf-8"?>
<p:tagLst xmlns:a="http://schemas.openxmlformats.org/drawingml/2006/main" xmlns:r="http://schemas.openxmlformats.org/officeDocument/2006/relationships" xmlns:p="http://schemas.openxmlformats.org/presentationml/2006/main">
  <p:tag name="AS_UNIQUEID" val="12220"/>
</p:tagLst>
</file>

<file path=ppt/tags/tag137.xml><?xml version="1.0" encoding="utf-8"?>
<p:tagLst xmlns:a="http://schemas.openxmlformats.org/drawingml/2006/main" xmlns:r="http://schemas.openxmlformats.org/officeDocument/2006/relationships" xmlns:p="http://schemas.openxmlformats.org/presentationml/2006/main">
  <p:tag name="AS_UNIQUEID" val="2807"/>
</p:tagLst>
</file>

<file path=ppt/tags/tag138.xml><?xml version="1.0" encoding="utf-8"?>
<p:tagLst xmlns:a="http://schemas.openxmlformats.org/drawingml/2006/main" xmlns:r="http://schemas.openxmlformats.org/officeDocument/2006/relationships" xmlns:p="http://schemas.openxmlformats.org/presentationml/2006/main">
  <p:tag name="AS_UNIQUEID" val="2808"/>
  <p:tag name="KSO_WM_UNIT_TEXT_FILL_FORE_SCHEMECOLOR_INDEX" val="13"/>
  <p:tag name="KSO_WM_UNIT_TEXT_FILL_FORE_SCHEMECOLOR_INDEX_BRIGHTNESS" val="0"/>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AS_UNIQUEID" val="2809"/>
  <p:tag name="KSO_WM_UNIT_LINE_FILL_TYPE" val="2"/>
  <p:tag name="KSO_WM_UNIT_LINE_FORE_SCHEMECOLOR_INDEX" val="6"/>
  <p:tag name="KSO_WM_UNIT_LINE_FORE_SCHEMECOLOR_INDEX_BRIGHTNESS" val="0"/>
  <p:tag name="KSO_WM_UNIT_TEXT_FILL_FORE_SCHEMECOLOR_INDEX" val="13"/>
  <p:tag name="KSO_WM_UNIT_TEXT_FILL_FORE_SCHEMECOLOR_INDEX_BRIGHTNESS" val="0"/>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AS_UNIQUEID" val="695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AS_UNIQUEID" val="2811"/>
</p:tagLst>
</file>

<file path=ppt/tags/tag141.xml><?xml version="1.0" encoding="utf-8"?>
<p:tagLst xmlns:a="http://schemas.openxmlformats.org/drawingml/2006/main" xmlns:r="http://schemas.openxmlformats.org/officeDocument/2006/relationships" xmlns:p="http://schemas.openxmlformats.org/presentationml/2006/main">
  <p:tag name="AS_UNIQUEID" val="2394"/>
  <p:tag name="KSO_WM_UNIT_TABLE_BEAUTIFY" val="smartTable{64db844b-3cd4-4669-90f2-b0c24e3c6baa}"/>
</p:tagLst>
</file>

<file path=ppt/tags/tag142.xml><?xml version="1.0" encoding="utf-8"?>
<p:tagLst xmlns:a="http://schemas.openxmlformats.org/drawingml/2006/main" xmlns:r="http://schemas.openxmlformats.org/officeDocument/2006/relationships" xmlns:p="http://schemas.openxmlformats.org/presentationml/2006/main">
  <p:tag name="AS_UNIQUEID" val="2395"/>
</p:tagLst>
</file>

<file path=ppt/tags/tag14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44.xml><?xml version="1.0" encoding="utf-8"?>
<p:tagLst xmlns:a="http://schemas.openxmlformats.org/drawingml/2006/main" xmlns:r="http://schemas.openxmlformats.org/officeDocument/2006/relationships" xmlns:p="http://schemas.openxmlformats.org/presentationml/2006/main">
  <p:tag name="AS_UNIQUEID" val="8144"/>
</p:tagLst>
</file>

<file path=ppt/tags/tag145.xml><?xml version="1.0" encoding="utf-8"?>
<p:tagLst xmlns:a="http://schemas.openxmlformats.org/drawingml/2006/main" xmlns:r="http://schemas.openxmlformats.org/officeDocument/2006/relationships" xmlns:p="http://schemas.openxmlformats.org/presentationml/2006/main">
  <p:tag name="AS_UNIQUEID" val="8145"/>
</p:tagLst>
</file>

<file path=ppt/tags/tag146.xml><?xml version="1.0" encoding="utf-8"?>
<p:tagLst xmlns:a="http://schemas.openxmlformats.org/drawingml/2006/main" xmlns:r="http://schemas.openxmlformats.org/officeDocument/2006/relationships" xmlns:p="http://schemas.openxmlformats.org/presentationml/2006/main">
  <p:tag name="AS_UNIQUEID" val="10444"/>
</p:tagLst>
</file>

<file path=ppt/tags/tag147.xml><?xml version="1.0" encoding="utf-8"?>
<p:tagLst xmlns:a="http://schemas.openxmlformats.org/drawingml/2006/main" xmlns:r="http://schemas.openxmlformats.org/officeDocument/2006/relationships" xmlns:p="http://schemas.openxmlformats.org/presentationml/2006/main">
  <p:tag name="AS_UNIQUEID" val="10445"/>
</p:tagLst>
</file>

<file path=ppt/tags/tag148.xml><?xml version="1.0" encoding="utf-8"?>
<p:tagLst xmlns:a="http://schemas.openxmlformats.org/drawingml/2006/main" xmlns:r="http://schemas.openxmlformats.org/officeDocument/2006/relationships" xmlns:p="http://schemas.openxmlformats.org/presentationml/2006/main">
  <p:tag name="AS_UNIQUEID" val="10239"/>
</p:tagLst>
</file>

<file path=ppt/tags/tag149.xml><?xml version="1.0" encoding="utf-8"?>
<p:tagLst xmlns:a="http://schemas.openxmlformats.org/drawingml/2006/main" xmlns:r="http://schemas.openxmlformats.org/officeDocument/2006/relationships" xmlns:p="http://schemas.openxmlformats.org/presentationml/2006/main">
  <p:tag name="AS_UNIQUEID" val="10557"/>
  <p:tag name="KSO_WM_UNIT_TEXT_FILL_FORE_SCHEMECOLOR_INDEX" val="13"/>
  <p:tag name="KSO_WM_UNIT_TEXT_FILL_FORE_SCHEMECOLOR_INDEX_BRIGHTNESS" val="0"/>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AS_UNIQUEID" val="695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AS_UNIQUEID" val="2583"/>
  <p:tag name="KSO_WM_UNIT_TEXT_FILL_FORE_SCHEMECOLOR_INDEX" val="13"/>
  <p:tag name="KSO_WM_UNIT_TEXT_FILL_FORE_SCHEMECOLOR_INDEX_BRIGHTNESS" val="0"/>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SPECIAL_SOURCE" val="bdnull"/>
</p:tagLst>
</file>

<file path=ppt/tags/tag152.xml><?xml version="1.0" encoding="utf-8"?>
<p:tagLst xmlns:a="http://schemas.openxmlformats.org/drawingml/2006/main" xmlns:r="http://schemas.openxmlformats.org/officeDocument/2006/relationships" xmlns:p="http://schemas.openxmlformats.org/presentationml/2006/main">
  <p:tag name="AS_UNIQUEID" val="10561"/>
</p:tagLst>
</file>

<file path=ppt/tags/tag153.xml><?xml version="1.0" encoding="utf-8"?>
<p:tagLst xmlns:a="http://schemas.openxmlformats.org/drawingml/2006/main" xmlns:r="http://schemas.openxmlformats.org/officeDocument/2006/relationships" xmlns:p="http://schemas.openxmlformats.org/presentationml/2006/main">
  <p:tag name="AS_UNIQUEID" val="10461"/>
  <p:tag name="KSO_WM_BEAUTIFY_FLAG" val=""/>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f*1_1_1"/>
  <p:tag name="KSO_WM_UNIT_INDEX" val="1_1_1"/>
  <p:tag name="KSO_WM_UNIT_LAYERLEVEL" val="1_1_1"/>
  <p:tag name="KSO_WM_UNIT_NOCLEAR" val="0"/>
  <p:tag name="KSO_WM_UNIT_PRESET_TEXT" val="您的内容打在这里，或者通过复制您的文本后，在此框中选择粘贴，并选择只保留文字。"/>
  <p:tag name="KSO_WM_UNIT_SUBTYPE" val="a"/>
  <p:tag name="KSO_WM_UNIT_TEXT_FILL_FORE_SCHEMECOLOR_INDEX" val="13"/>
  <p:tag name="KSO_WM_UNIT_TEXT_FILL_TYPE" val="1"/>
  <p:tag name="KSO_WM_UNIT_TYPE" val="m_h_f"/>
  <p:tag name="KSO_WM_UNIT_USESOURCEFORMAT_APPLY" val="1"/>
  <p:tag name="KSO_WM_UNIT_VALUE" val="40"/>
</p:tagLst>
</file>

<file path=ppt/tags/tag154.xml><?xml version="1.0" encoding="utf-8"?>
<p:tagLst xmlns:a="http://schemas.openxmlformats.org/drawingml/2006/main" xmlns:r="http://schemas.openxmlformats.org/officeDocument/2006/relationships" xmlns:p="http://schemas.openxmlformats.org/presentationml/2006/main">
  <p:tag name="AS_UNIQUEID" val="8144"/>
</p:tagLst>
</file>

<file path=ppt/tags/tag155.xml><?xml version="1.0" encoding="utf-8"?>
<p:tagLst xmlns:a="http://schemas.openxmlformats.org/drawingml/2006/main" xmlns:r="http://schemas.openxmlformats.org/officeDocument/2006/relationships" xmlns:p="http://schemas.openxmlformats.org/presentationml/2006/main">
  <p:tag name="AS_UNIQUEID" val="8145"/>
</p:tagLst>
</file>

<file path=ppt/tags/tag156.xml><?xml version="1.0" encoding="utf-8"?>
<p:tagLst xmlns:a="http://schemas.openxmlformats.org/drawingml/2006/main" xmlns:r="http://schemas.openxmlformats.org/officeDocument/2006/relationships" xmlns:p="http://schemas.openxmlformats.org/presentationml/2006/main">
  <p:tag name="AS_UNIQUEID" val="1744"/>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EMPLATE_CATEGORY" val="custom"/>
  <p:tag name="KSO_WM_TEMPLATE_INDEX" val="20205176"/>
</p:tagLst>
</file>

<file path=ppt/tags/tag158.xml><?xml version="1.0" encoding="utf-8"?>
<p:tagLst xmlns:a="http://schemas.openxmlformats.org/drawingml/2006/main" xmlns:r="http://schemas.openxmlformats.org/officeDocument/2006/relationships" xmlns:p="http://schemas.openxmlformats.org/presentationml/2006/main">
  <p:tag name="AS_UNIQUEID" val="10563"/>
</p:tagLst>
</file>

<file path=ppt/tags/tag159.xml><?xml version="1.0" encoding="utf-8"?>
<p:tagLst xmlns:a="http://schemas.openxmlformats.org/drawingml/2006/main" xmlns:r="http://schemas.openxmlformats.org/officeDocument/2006/relationships" xmlns:p="http://schemas.openxmlformats.org/presentationml/2006/main">
  <p:tag name="AS_UNIQUEID" val="3480"/>
</p:tagLst>
</file>

<file path=ppt/tags/tag16.xml><?xml version="1.0" encoding="utf-8"?>
<p:tagLst xmlns:a="http://schemas.openxmlformats.org/drawingml/2006/main" xmlns:r="http://schemas.openxmlformats.org/officeDocument/2006/relationships" xmlns:p="http://schemas.openxmlformats.org/presentationml/2006/main">
  <p:tag name="AS_UNIQUEID" val="695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AS_UNIQUEID" val="8084"/>
</p:tagLst>
</file>

<file path=ppt/tags/tag161.xml><?xml version="1.0" encoding="utf-8"?>
<p:tagLst xmlns:a="http://schemas.openxmlformats.org/drawingml/2006/main" xmlns:r="http://schemas.openxmlformats.org/officeDocument/2006/relationships" xmlns:p="http://schemas.openxmlformats.org/presentationml/2006/main">
  <p:tag name="AS_UNIQUEID" val="8085"/>
</p:tagLst>
</file>

<file path=ppt/tags/tag162.xml><?xml version="1.0" encoding="utf-8"?>
<p:tagLst xmlns:a="http://schemas.openxmlformats.org/drawingml/2006/main" xmlns:r="http://schemas.openxmlformats.org/officeDocument/2006/relationships" xmlns:p="http://schemas.openxmlformats.org/presentationml/2006/main">
  <p:tag name="AS_UNIQUEID" val="8086"/>
</p:tagLst>
</file>

<file path=ppt/tags/tag163.xml><?xml version="1.0" encoding="utf-8"?>
<p:tagLst xmlns:a="http://schemas.openxmlformats.org/drawingml/2006/main" xmlns:r="http://schemas.openxmlformats.org/officeDocument/2006/relationships" xmlns:p="http://schemas.openxmlformats.org/presentationml/2006/main">
  <p:tag name="AS_UNIQUEID" val="8087"/>
</p:tagLst>
</file>

<file path=ppt/tags/tag164.xml><?xml version="1.0" encoding="utf-8"?>
<p:tagLst xmlns:a="http://schemas.openxmlformats.org/drawingml/2006/main" xmlns:r="http://schemas.openxmlformats.org/officeDocument/2006/relationships" xmlns:p="http://schemas.openxmlformats.org/presentationml/2006/main">
  <p:tag name="AS_UNIQUEID" val="8088"/>
</p:tagLst>
</file>

<file path=ppt/tags/tag165.xml><?xml version="1.0" encoding="utf-8"?>
<p:tagLst xmlns:a="http://schemas.openxmlformats.org/drawingml/2006/main" xmlns:r="http://schemas.openxmlformats.org/officeDocument/2006/relationships" xmlns:p="http://schemas.openxmlformats.org/presentationml/2006/main">
  <p:tag name="AS_UNIQUEID" val="8089"/>
</p:tagLst>
</file>

<file path=ppt/tags/tag166.xml><?xml version="1.0" encoding="utf-8"?>
<p:tagLst xmlns:a="http://schemas.openxmlformats.org/drawingml/2006/main" xmlns:r="http://schemas.openxmlformats.org/officeDocument/2006/relationships" xmlns:p="http://schemas.openxmlformats.org/presentationml/2006/main">
  <p:tag name="AS_UNIQUEID" val="8090"/>
</p:tagLst>
</file>

<file path=ppt/tags/tag167.xml><?xml version="1.0" encoding="utf-8"?>
<p:tagLst xmlns:a="http://schemas.openxmlformats.org/drawingml/2006/main" xmlns:r="http://schemas.openxmlformats.org/officeDocument/2006/relationships" xmlns:p="http://schemas.openxmlformats.org/presentationml/2006/main">
  <p:tag name="AS_UNIQUEID" val="8091"/>
</p:tagLst>
</file>

<file path=ppt/tags/tag168.xml><?xml version="1.0" encoding="utf-8"?>
<p:tagLst xmlns:a="http://schemas.openxmlformats.org/drawingml/2006/main" xmlns:r="http://schemas.openxmlformats.org/officeDocument/2006/relationships" xmlns:p="http://schemas.openxmlformats.org/presentationml/2006/main">
  <p:tag name="AS_UNIQUEID" val="8092"/>
</p:tagLst>
</file>

<file path=ppt/tags/tag169.xml><?xml version="1.0" encoding="utf-8"?>
<p:tagLst xmlns:a="http://schemas.openxmlformats.org/drawingml/2006/main" xmlns:r="http://schemas.openxmlformats.org/officeDocument/2006/relationships" xmlns:p="http://schemas.openxmlformats.org/presentationml/2006/main">
  <p:tag name="AS_UNIQUEID" val="8093"/>
</p:tagLst>
</file>

<file path=ppt/tags/tag17.xml><?xml version="1.0" encoding="utf-8"?>
<p:tagLst xmlns:a="http://schemas.openxmlformats.org/drawingml/2006/main" xmlns:r="http://schemas.openxmlformats.org/officeDocument/2006/relationships" xmlns:p="http://schemas.openxmlformats.org/presentationml/2006/main">
  <p:tag name="AS_UNIQUEID" val="695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AS_UNIQUEID" val="8094"/>
</p:tagLst>
</file>

<file path=ppt/tags/tag171.xml><?xml version="1.0" encoding="utf-8"?>
<p:tagLst xmlns:a="http://schemas.openxmlformats.org/drawingml/2006/main" xmlns:r="http://schemas.openxmlformats.org/officeDocument/2006/relationships" xmlns:p="http://schemas.openxmlformats.org/presentationml/2006/main">
  <p:tag name="AS_UNIQUEID" val="8080"/>
</p:tagLst>
</file>

<file path=ppt/tags/tag172.xml><?xml version="1.0" encoding="utf-8"?>
<p:tagLst xmlns:a="http://schemas.openxmlformats.org/drawingml/2006/main" xmlns:r="http://schemas.openxmlformats.org/officeDocument/2006/relationships" xmlns:p="http://schemas.openxmlformats.org/presentationml/2006/main">
  <p:tag name="AS_UNIQUEID" val="8081"/>
</p:tagLst>
</file>

<file path=ppt/tags/tag173.xml><?xml version="1.0" encoding="utf-8"?>
<p:tagLst xmlns:a="http://schemas.openxmlformats.org/drawingml/2006/main" xmlns:r="http://schemas.openxmlformats.org/officeDocument/2006/relationships" xmlns:p="http://schemas.openxmlformats.org/presentationml/2006/main">
  <p:tag name="AS_UNIQUEID" val="8082"/>
</p:tagLst>
</file>

<file path=ppt/tags/tag174.xml><?xml version="1.0" encoding="utf-8"?>
<p:tagLst xmlns:a="http://schemas.openxmlformats.org/drawingml/2006/main" xmlns:r="http://schemas.openxmlformats.org/officeDocument/2006/relationships" xmlns:p="http://schemas.openxmlformats.org/presentationml/2006/main">
  <p:tag name="AS_UNIQUEID" val="10572"/>
</p:tagLst>
</file>

<file path=ppt/tags/tag175.xml><?xml version="1.0" encoding="utf-8"?>
<p:tagLst xmlns:a="http://schemas.openxmlformats.org/drawingml/2006/main" xmlns:r="http://schemas.openxmlformats.org/officeDocument/2006/relationships" xmlns:p="http://schemas.openxmlformats.org/presentationml/2006/main">
  <p:tag name="AS_UNIQUEID" val="10574"/>
</p:tagLst>
</file>

<file path=ppt/tags/tag176.xml><?xml version="1.0" encoding="utf-8"?>
<p:tagLst xmlns:a="http://schemas.openxmlformats.org/drawingml/2006/main" xmlns:r="http://schemas.openxmlformats.org/officeDocument/2006/relationships" xmlns:p="http://schemas.openxmlformats.org/presentationml/2006/main">
  <p:tag name="AS_UNIQUEID" val="90"/>
</p:tagLst>
</file>

<file path=ppt/tags/tag177.xml><?xml version="1.0" encoding="utf-8"?>
<p:tagLst xmlns:a="http://schemas.openxmlformats.org/drawingml/2006/main" xmlns:r="http://schemas.openxmlformats.org/officeDocument/2006/relationships" xmlns:p="http://schemas.openxmlformats.org/presentationml/2006/main">
  <p:tag name="AS_UNIQUEID" val="92"/>
</p:tagLst>
</file>

<file path=ppt/tags/tag178.xml><?xml version="1.0" encoding="utf-8"?>
<p:tagLst xmlns:a="http://schemas.openxmlformats.org/drawingml/2006/main" xmlns:r="http://schemas.openxmlformats.org/officeDocument/2006/relationships" xmlns:p="http://schemas.openxmlformats.org/presentationml/2006/main">
  <p:tag name="AS_UNIQUEID" val="10576"/>
</p:tagLst>
</file>

<file path=ppt/tags/tag179.xml><?xml version="1.0" encoding="utf-8"?>
<p:tagLst xmlns:a="http://schemas.openxmlformats.org/drawingml/2006/main" xmlns:r="http://schemas.openxmlformats.org/officeDocument/2006/relationships" xmlns:p="http://schemas.openxmlformats.org/presentationml/2006/main">
  <p:tag name="AS_UNIQUEID" val="92"/>
</p:tagLst>
</file>

<file path=ppt/tags/tag18.xml><?xml version="1.0" encoding="utf-8"?>
<p:tagLst xmlns:a="http://schemas.openxmlformats.org/drawingml/2006/main" xmlns:r="http://schemas.openxmlformats.org/officeDocument/2006/relationships" xmlns:p="http://schemas.openxmlformats.org/presentationml/2006/main">
  <p:tag name="AS_UNIQUEID" val="695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0.xml><?xml version="1.0" encoding="utf-8"?>
<p:tagLst xmlns:a="http://schemas.openxmlformats.org/drawingml/2006/main" xmlns:r="http://schemas.openxmlformats.org/officeDocument/2006/relationships" xmlns:p="http://schemas.openxmlformats.org/presentationml/2006/main">
  <p:tag name="AS_UNIQUEID" val="92"/>
</p:tagLst>
</file>

<file path=ppt/tags/tag181.xml><?xml version="1.0" encoding="utf-8"?>
<p:tagLst xmlns:a="http://schemas.openxmlformats.org/drawingml/2006/main" xmlns:r="http://schemas.openxmlformats.org/officeDocument/2006/relationships" xmlns:p="http://schemas.openxmlformats.org/presentationml/2006/main">
  <p:tag name="AS_UNIQUEID" val="10577"/>
</p:tagLst>
</file>

<file path=ppt/tags/tag182.xml><?xml version="1.0" encoding="utf-8"?>
<p:tagLst xmlns:a="http://schemas.openxmlformats.org/drawingml/2006/main" xmlns:r="http://schemas.openxmlformats.org/officeDocument/2006/relationships" xmlns:p="http://schemas.openxmlformats.org/presentationml/2006/main">
  <p:tag name="AS_UNIQUEID" val="92"/>
</p:tagLst>
</file>

<file path=ppt/tags/tag183.xml><?xml version="1.0" encoding="utf-8"?>
<p:tagLst xmlns:a="http://schemas.openxmlformats.org/drawingml/2006/main" xmlns:r="http://schemas.openxmlformats.org/officeDocument/2006/relationships" xmlns:p="http://schemas.openxmlformats.org/presentationml/2006/main">
  <p:tag name="AS_UNIQUEID" val="10579"/>
</p:tagLst>
</file>

<file path=ppt/tags/tag184.xml><?xml version="1.0" encoding="utf-8"?>
<p:tagLst xmlns:a="http://schemas.openxmlformats.org/drawingml/2006/main" xmlns:r="http://schemas.openxmlformats.org/officeDocument/2006/relationships" xmlns:p="http://schemas.openxmlformats.org/presentationml/2006/main">
  <p:tag name="AS_UNIQUEID" val="92"/>
</p:tagLst>
</file>

<file path=ppt/tags/tag185.xml><?xml version="1.0" encoding="utf-8"?>
<p:tagLst xmlns:a="http://schemas.openxmlformats.org/drawingml/2006/main" xmlns:r="http://schemas.openxmlformats.org/officeDocument/2006/relationships" xmlns:p="http://schemas.openxmlformats.org/presentationml/2006/main">
  <p:tag name="AS_UNIQUEID" val="10905"/>
</p:tagLst>
</file>

<file path=ppt/tags/tag186.xml><?xml version="1.0" encoding="utf-8"?>
<p:tagLst xmlns:a="http://schemas.openxmlformats.org/drawingml/2006/main" xmlns:r="http://schemas.openxmlformats.org/officeDocument/2006/relationships" xmlns:p="http://schemas.openxmlformats.org/presentationml/2006/main">
  <p:tag name="AS_UNIQUEID" val="10906"/>
</p:tagLst>
</file>

<file path=ppt/tags/tag187.xml><?xml version="1.0" encoding="utf-8"?>
<p:tagLst xmlns:a="http://schemas.openxmlformats.org/drawingml/2006/main" xmlns:r="http://schemas.openxmlformats.org/officeDocument/2006/relationships" xmlns:p="http://schemas.openxmlformats.org/presentationml/2006/main">
  <p:tag name="AS_UNIQUEID" val="10907"/>
</p:tagLst>
</file>

<file path=ppt/tags/tag188.xml><?xml version="1.0" encoding="utf-8"?>
<p:tagLst xmlns:a="http://schemas.openxmlformats.org/drawingml/2006/main" xmlns:r="http://schemas.openxmlformats.org/officeDocument/2006/relationships" xmlns:p="http://schemas.openxmlformats.org/presentationml/2006/main">
  <p:tag name="AS_UNIQUEID" val="10908"/>
</p:tagLst>
</file>

<file path=ppt/tags/tag18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9.xml><?xml version="1.0" encoding="utf-8"?>
<p:tagLst xmlns:a="http://schemas.openxmlformats.org/drawingml/2006/main" xmlns:r="http://schemas.openxmlformats.org/officeDocument/2006/relationships" xmlns:p="http://schemas.openxmlformats.org/presentationml/2006/main">
  <p:tag name="AS_UNIQUEID" val="695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0.xml><?xml version="1.0" encoding="utf-8"?>
<p:tagLst xmlns:a="http://schemas.openxmlformats.org/drawingml/2006/main" xmlns:r="http://schemas.openxmlformats.org/officeDocument/2006/relationships" xmlns:p="http://schemas.openxmlformats.org/presentationml/2006/main">
  <p:tag name="AS_UNIQUEID" val="8144"/>
</p:tagLst>
</file>

<file path=ppt/tags/tag191.xml><?xml version="1.0" encoding="utf-8"?>
<p:tagLst xmlns:a="http://schemas.openxmlformats.org/drawingml/2006/main" xmlns:r="http://schemas.openxmlformats.org/officeDocument/2006/relationships" xmlns:p="http://schemas.openxmlformats.org/presentationml/2006/main">
  <p:tag name="AS_UNIQUEID" val="8145"/>
</p:tagLst>
</file>

<file path=ppt/tags/tag192.xml><?xml version="1.0" encoding="utf-8"?>
<p:tagLst xmlns:a="http://schemas.openxmlformats.org/drawingml/2006/main" xmlns:r="http://schemas.openxmlformats.org/officeDocument/2006/relationships" xmlns:p="http://schemas.openxmlformats.org/presentationml/2006/main">
  <p:tag name="AS_UNIQUEID" val="3976"/>
</p:tagLst>
</file>

<file path=ppt/tags/tag193.xml><?xml version="1.0" encoding="utf-8"?>
<p:tagLst xmlns:a="http://schemas.openxmlformats.org/drawingml/2006/main" xmlns:r="http://schemas.openxmlformats.org/officeDocument/2006/relationships" xmlns:p="http://schemas.openxmlformats.org/presentationml/2006/main">
  <p:tag name="AS_UNIQUEID" val="3982"/>
</p:tagLst>
</file>

<file path=ppt/tags/tag194.xml><?xml version="1.0" encoding="utf-8"?>
<p:tagLst xmlns:a="http://schemas.openxmlformats.org/drawingml/2006/main" xmlns:r="http://schemas.openxmlformats.org/officeDocument/2006/relationships" xmlns:p="http://schemas.openxmlformats.org/presentationml/2006/main">
  <p:tag name="AS_UNIQUEID" val="3983"/>
</p:tagLst>
</file>

<file path=ppt/tags/tag195.xml><?xml version="1.0" encoding="utf-8"?>
<p:tagLst xmlns:a="http://schemas.openxmlformats.org/drawingml/2006/main" xmlns:r="http://schemas.openxmlformats.org/officeDocument/2006/relationships" xmlns:p="http://schemas.openxmlformats.org/presentationml/2006/main">
  <p:tag name="AS_UNIQUEID" val="3984"/>
</p:tagLst>
</file>

<file path=ppt/tags/tag196.xml><?xml version="1.0" encoding="utf-8"?>
<p:tagLst xmlns:a="http://schemas.openxmlformats.org/drawingml/2006/main" xmlns:r="http://schemas.openxmlformats.org/officeDocument/2006/relationships" xmlns:p="http://schemas.openxmlformats.org/presentationml/2006/main">
  <p:tag name="AS_UNIQUEID" val="3986"/>
</p:tagLst>
</file>

<file path=ppt/tags/tag197.xml><?xml version="1.0" encoding="utf-8"?>
<p:tagLst xmlns:a="http://schemas.openxmlformats.org/drawingml/2006/main" xmlns:r="http://schemas.openxmlformats.org/officeDocument/2006/relationships" xmlns:p="http://schemas.openxmlformats.org/presentationml/2006/main">
  <p:tag name="AS_UNIQUEID" val="3987"/>
</p:tagLst>
</file>

<file path=ppt/tags/tag198.xml><?xml version="1.0" encoding="utf-8"?>
<p:tagLst xmlns:a="http://schemas.openxmlformats.org/drawingml/2006/main" xmlns:r="http://schemas.openxmlformats.org/officeDocument/2006/relationships" xmlns:p="http://schemas.openxmlformats.org/presentationml/2006/main">
  <p:tag name="AS_UNIQUEID" val="2569"/>
</p:tagLst>
</file>

<file path=ppt/tags/tag199.xml><?xml version="1.0" encoding="utf-8"?>
<p:tagLst xmlns:a="http://schemas.openxmlformats.org/drawingml/2006/main" xmlns:r="http://schemas.openxmlformats.org/officeDocument/2006/relationships" xmlns:p="http://schemas.openxmlformats.org/presentationml/2006/main">
  <p:tag name="AS_UNIQUEID" val="3977"/>
</p:tagLst>
</file>

<file path=ppt/tags/tag2.xml><?xml version="1.0" encoding="utf-8"?>
<p:tagLst xmlns:a="http://schemas.openxmlformats.org/drawingml/2006/main" xmlns:r="http://schemas.openxmlformats.org/officeDocument/2006/relationships" xmlns:p="http://schemas.openxmlformats.org/presentationml/2006/main">
  <p:tag name="AS_UNIQUEID" val="7032"/>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AS_UNIQUEID" val="695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00.xml><?xml version="1.0" encoding="utf-8"?>
<p:tagLst xmlns:a="http://schemas.openxmlformats.org/drawingml/2006/main" xmlns:r="http://schemas.openxmlformats.org/officeDocument/2006/relationships" xmlns:p="http://schemas.openxmlformats.org/presentationml/2006/main">
  <p:tag name="AS_UNIQUEID" val="3978"/>
</p:tagLst>
</file>

<file path=ppt/tags/tag201.xml><?xml version="1.0" encoding="utf-8"?>
<p:tagLst xmlns:a="http://schemas.openxmlformats.org/drawingml/2006/main" xmlns:r="http://schemas.openxmlformats.org/officeDocument/2006/relationships" xmlns:p="http://schemas.openxmlformats.org/presentationml/2006/main">
  <p:tag name="AS_UNIQUEID" val="3979"/>
</p:tagLst>
</file>

<file path=ppt/tags/tag202.xml><?xml version="1.0" encoding="utf-8"?>
<p:tagLst xmlns:a="http://schemas.openxmlformats.org/drawingml/2006/main" xmlns:r="http://schemas.openxmlformats.org/officeDocument/2006/relationships" xmlns:p="http://schemas.openxmlformats.org/presentationml/2006/main">
  <p:tag name="AS_UNIQUEID" val="3980"/>
</p:tagLst>
</file>

<file path=ppt/tags/tag20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04.xml><?xml version="1.0" encoding="utf-8"?>
<p:tagLst xmlns:a="http://schemas.openxmlformats.org/drawingml/2006/main" xmlns:r="http://schemas.openxmlformats.org/officeDocument/2006/relationships" xmlns:p="http://schemas.openxmlformats.org/presentationml/2006/main">
  <p:tag name="AS_UNIQUEID" val="8144"/>
</p:tagLst>
</file>

<file path=ppt/tags/tag205.xml><?xml version="1.0" encoding="utf-8"?>
<p:tagLst xmlns:a="http://schemas.openxmlformats.org/drawingml/2006/main" xmlns:r="http://schemas.openxmlformats.org/officeDocument/2006/relationships" xmlns:p="http://schemas.openxmlformats.org/presentationml/2006/main">
  <p:tag name="AS_UNIQUEID" val="8145"/>
</p:tagLst>
</file>

<file path=ppt/tags/tag206.xml><?xml version="1.0" encoding="utf-8"?>
<p:tagLst xmlns:a="http://schemas.openxmlformats.org/drawingml/2006/main" xmlns:r="http://schemas.openxmlformats.org/officeDocument/2006/relationships" xmlns:p="http://schemas.openxmlformats.org/presentationml/2006/main">
  <p:tag name="AS_UNIQUEID" val="10642"/>
</p:tagLst>
</file>

<file path=ppt/tags/tag207.xml><?xml version="1.0" encoding="utf-8"?>
<p:tagLst xmlns:a="http://schemas.openxmlformats.org/drawingml/2006/main" xmlns:r="http://schemas.openxmlformats.org/officeDocument/2006/relationships" xmlns:p="http://schemas.openxmlformats.org/presentationml/2006/main">
  <p:tag name="AS_UNIQUEID" val="10643"/>
</p:tagLst>
</file>

<file path=ppt/tags/tag208.xml><?xml version="1.0" encoding="utf-8"?>
<p:tagLst xmlns:a="http://schemas.openxmlformats.org/drawingml/2006/main" xmlns:r="http://schemas.openxmlformats.org/officeDocument/2006/relationships" xmlns:p="http://schemas.openxmlformats.org/presentationml/2006/main">
  <p:tag name="AS_UNIQUEID" val="10644"/>
</p:tagLst>
</file>

<file path=ppt/tags/tag209.xml><?xml version="1.0" encoding="utf-8"?>
<p:tagLst xmlns:a="http://schemas.openxmlformats.org/drawingml/2006/main" xmlns:r="http://schemas.openxmlformats.org/officeDocument/2006/relationships" xmlns:p="http://schemas.openxmlformats.org/presentationml/2006/main">
  <p:tag name="AS_UNIQUEID" val="10645"/>
</p:tagLst>
</file>

<file path=ppt/tags/tag21.xml><?xml version="1.0" encoding="utf-8"?>
<p:tagLst xmlns:a="http://schemas.openxmlformats.org/drawingml/2006/main" xmlns:r="http://schemas.openxmlformats.org/officeDocument/2006/relationships" xmlns:p="http://schemas.openxmlformats.org/presentationml/2006/main">
  <p:tag name="AS_UNIQUEID" val="696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0.xml><?xml version="1.0" encoding="utf-8"?>
<p:tagLst xmlns:a="http://schemas.openxmlformats.org/drawingml/2006/main" xmlns:r="http://schemas.openxmlformats.org/officeDocument/2006/relationships" xmlns:p="http://schemas.openxmlformats.org/presentationml/2006/main">
  <p:tag name="AS_UNIQUEID" val="10646"/>
</p:tagLst>
</file>

<file path=ppt/tags/tag211.xml><?xml version="1.0" encoding="utf-8"?>
<p:tagLst xmlns:a="http://schemas.openxmlformats.org/drawingml/2006/main" xmlns:r="http://schemas.openxmlformats.org/officeDocument/2006/relationships" xmlns:p="http://schemas.openxmlformats.org/presentationml/2006/main">
  <p:tag name="AS_UNIQUEID" val="10647"/>
</p:tagLst>
</file>

<file path=ppt/tags/tag212.xml><?xml version="1.0" encoding="utf-8"?>
<p:tagLst xmlns:a="http://schemas.openxmlformats.org/drawingml/2006/main" xmlns:r="http://schemas.openxmlformats.org/officeDocument/2006/relationships" xmlns:p="http://schemas.openxmlformats.org/presentationml/2006/main">
  <p:tag name="AS_UNIQUEID" val="10648"/>
</p:tagLst>
</file>

<file path=ppt/tags/tag213.xml><?xml version="1.0" encoding="utf-8"?>
<p:tagLst xmlns:a="http://schemas.openxmlformats.org/drawingml/2006/main" xmlns:r="http://schemas.openxmlformats.org/officeDocument/2006/relationships" xmlns:p="http://schemas.openxmlformats.org/presentationml/2006/main">
  <p:tag name="AS_UNIQUEID" val="10649"/>
</p:tagLst>
</file>

<file path=ppt/tags/tag214.xml><?xml version="1.0" encoding="utf-8"?>
<p:tagLst xmlns:a="http://schemas.openxmlformats.org/drawingml/2006/main" xmlns:r="http://schemas.openxmlformats.org/officeDocument/2006/relationships" xmlns:p="http://schemas.openxmlformats.org/presentationml/2006/main">
  <p:tag name="AS_UNIQUEID" val="10650"/>
</p:tagLst>
</file>

<file path=ppt/tags/tag215.xml><?xml version="1.0" encoding="utf-8"?>
<p:tagLst xmlns:a="http://schemas.openxmlformats.org/drawingml/2006/main" xmlns:r="http://schemas.openxmlformats.org/officeDocument/2006/relationships" xmlns:p="http://schemas.openxmlformats.org/presentationml/2006/main">
  <p:tag name="AS_UNIQUEID" val="10651"/>
</p:tagLst>
</file>

<file path=ppt/tags/tag216.xml><?xml version="1.0" encoding="utf-8"?>
<p:tagLst xmlns:a="http://schemas.openxmlformats.org/drawingml/2006/main" xmlns:r="http://schemas.openxmlformats.org/officeDocument/2006/relationships" xmlns:p="http://schemas.openxmlformats.org/presentationml/2006/main">
  <p:tag name="AS_UNIQUEID" val="10652"/>
</p:tagLst>
</file>

<file path=ppt/tags/tag217.xml><?xml version="1.0" encoding="utf-8"?>
<p:tagLst xmlns:a="http://schemas.openxmlformats.org/drawingml/2006/main" xmlns:r="http://schemas.openxmlformats.org/officeDocument/2006/relationships" xmlns:p="http://schemas.openxmlformats.org/presentationml/2006/main">
  <p:tag name="AS_UNIQUEID" val="10653"/>
</p:tagLst>
</file>

<file path=ppt/tags/tag218.xml><?xml version="1.0" encoding="utf-8"?>
<p:tagLst xmlns:a="http://schemas.openxmlformats.org/drawingml/2006/main" xmlns:r="http://schemas.openxmlformats.org/officeDocument/2006/relationships" xmlns:p="http://schemas.openxmlformats.org/presentationml/2006/main">
  <p:tag name="AS_UNIQUEID" val="3987"/>
</p:tagLst>
</file>

<file path=ppt/tags/tag21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2.xml><?xml version="1.0" encoding="utf-8"?>
<p:tagLst xmlns:a="http://schemas.openxmlformats.org/drawingml/2006/main" xmlns:r="http://schemas.openxmlformats.org/officeDocument/2006/relationships" xmlns:p="http://schemas.openxmlformats.org/presentationml/2006/main">
  <p:tag name="AS_UNIQUEID" val="696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0.xml><?xml version="1.0" encoding="utf-8"?>
<p:tagLst xmlns:a="http://schemas.openxmlformats.org/drawingml/2006/main" xmlns:r="http://schemas.openxmlformats.org/officeDocument/2006/relationships" xmlns:p="http://schemas.openxmlformats.org/presentationml/2006/main">
  <p:tag name="AS_UNIQUEID" val="8144"/>
</p:tagLst>
</file>

<file path=ppt/tags/tag221.xml><?xml version="1.0" encoding="utf-8"?>
<p:tagLst xmlns:a="http://schemas.openxmlformats.org/drawingml/2006/main" xmlns:r="http://schemas.openxmlformats.org/officeDocument/2006/relationships" xmlns:p="http://schemas.openxmlformats.org/presentationml/2006/main">
  <p:tag name="AS_UNIQUEID" val="8145"/>
</p:tagLst>
</file>

<file path=ppt/tags/tag222.xml><?xml version="1.0" encoding="utf-8"?>
<p:tagLst xmlns:a="http://schemas.openxmlformats.org/drawingml/2006/main" xmlns:r="http://schemas.openxmlformats.org/officeDocument/2006/relationships" xmlns:p="http://schemas.openxmlformats.org/presentationml/2006/main">
  <p:tag name="AS_UNIQUEID" val="10656"/>
</p:tagLst>
</file>

<file path=ppt/tags/tag223.xml><?xml version="1.0" encoding="utf-8"?>
<p:tagLst xmlns:a="http://schemas.openxmlformats.org/drawingml/2006/main" xmlns:r="http://schemas.openxmlformats.org/officeDocument/2006/relationships" xmlns:p="http://schemas.openxmlformats.org/presentationml/2006/main">
  <p:tag name="AS_UNIQUEID" val="10659"/>
</p:tagLst>
</file>

<file path=ppt/tags/tag224.xml><?xml version="1.0" encoding="utf-8"?>
<p:tagLst xmlns:a="http://schemas.openxmlformats.org/drawingml/2006/main" xmlns:r="http://schemas.openxmlformats.org/officeDocument/2006/relationships" xmlns:p="http://schemas.openxmlformats.org/presentationml/2006/main">
  <p:tag name="AS_UNIQUEID" val="10309"/>
</p:tagLst>
</file>

<file path=ppt/tags/tag225.xml><?xml version="1.0" encoding="utf-8"?>
<p:tagLst xmlns:a="http://schemas.openxmlformats.org/drawingml/2006/main" xmlns:r="http://schemas.openxmlformats.org/officeDocument/2006/relationships" xmlns:p="http://schemas.openxmlformats.org/presentationml/2006/main">
  <p:tag name="AS_UNIQUEID" val="1805"/>
</p:tagLst>
</file>

<file path=ppt/tags/tag226.xml><?xml version="1.0" encoding="utf-8"?>
<p:tagLst xmlns:a="http://schemas.openxmlformats.org/drawingml/2006/main" xmlns:r="http://schemas.openxmlformats.org/officeDocument/2006/relationships" xmlns:p="http://schemas.openxmlformats.org/presentationml/2006/main">
  <p:tag name="AS_UNIQUEID" val="10660"/>
</p:tagLst>
</file>

<file path=ppt/tags/tag227.xml><?xml version="1.0" encoding="utf-8"?>
<p:tagLst xmlns:a="http://schemas.openxmlformats.org/drawingml/2006/main" xmlns:r="http://schemas.openxmlformats.org/officeDocument/2006/relationships" xmlns:p="http://schemas.openxmlformats.org/presentationml/2006/main">
  <p:tag name="AS_UNIQUEID" val="10662"/>
</p:tagLst>
</file>

<file path=ppt/tags/tag228.xml><?xml version="1.0" encoding="utf-8"?>
<p:tagLst xmlns:a="http://schemas.openxmlformats.org/drawingml/2006/main" xmlns:r="http://schemas.openxmlformats.org/officeDocument/2006/relationships" xmlns:p="http://schemas.openxmlformats.org/presentationml/2006/main">
  <p:tag name="AS_UNIQUEID" val="3987"/>
</p:tagLst>
</file>

<file path=ppt/tags/tag229.xml><?xml version="1.0" encoding="utf-8"?>
<p:tagLst xmlns:a="http://schemas.openxmlformats.org/drawingml/2006/main" xmlns:r="http://schemas.openxmlformats.org/officeDocument/2006/relationships" xmlns:p="http://schemas.openxmlformats.org/presentationml/2006/main">
  <p:tag name="AS_UNIQUEID" val="10657"/>
</p:tagLst>
</file>

<file path=ppt/tags/tag23.xml><?xml version="1.0" encoding="utf-8"?>
<p:tagLst xmlns:a="http://schemas.openxmlformats.org/drawingml/2006/main" xmlns:r="http://schemas.openxmlformats.org/officeDocument/2006/relationships" xmlns:p="http://schemas.openxmlformats.org/presentationml/2006/main">
  <p:tag name="AS_UNIQUEID" val="696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0.xml><?xml version="1.0" encoding="utf-8"?>
<p:tagLst xmlns:a="http://schemas.openxmlformats.org/drawingml/2006/main" xmlns:r="http://schemas.openxmlformats.org/officeDocument/2006/relationships" xmlns:p="http://schemas.openxmlformats.org/presentationml/2006/main">
  <p:tag name="AS_UNIQUEID" val="10658"/>
</p:tagLst>
</file>

<file path=ppt/tags/tag23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 name="KSO_WM_SPECIAL_SOURCE" val="bdnull"/>
  <p:tag name="TIMING" val="|0.8"/>
</p:tagLst>
</file>

<file path=ppt/tags/tag232.xml><?xml version="1.0" encoding="utf-8"?>
<p:tagLst xmlns:a="http://schemas.openxmlformats.org/drawingml/2006/main" xmlns:r="http://schemas.openxmlformats.org/officeDocument/2006/relationships" xmlns:p="http://schemas.openxmlformats.org/presentationml/2006/main">
  <p:tag name="AS_UNIQUEID" val="1831"/>
  <p:tag name="KSO_WM_UNIT_TEXT_FILL_FORE_SCHEMECOLOR_INDEX" val="13"/>
  <p:tag name="KSO_WM_UNIT_TEXT_FILL_FORE_SCHEMECOLOR_INDEX_BRIGHTNESS" val="0"/>
  <p:tag name="KSO_WM_UNIT_TEXT_FILL_TYPE" val="1"/>
</p:tagLst>
</file>

<file path=ppt/tags/tag233.xml><?xml version="1.0" encoding="utf-8"?>
<p:tagLst xmlns:a="http://schemas.openxmlformats.org/drawingml/2006/main" xmlns:r="http://schemas.openxmlformats.org/officeDocument/2006/relationships" xmlns:p="http://schemas.openxmlformats.org/presentationml/2006/main">
  <p:tag name="AS_UNIQUEID" val="2735"/>
</p:tagLst>
</file>

<file path=ppt/tags/tag234.xml><?xml version="1.0" encoding="utf-8"?>
<p:tagLst xmlns:a="http://schemas.openxmlformats.org/drawingml/2006/main" xmlns:r="http://schemas.openxmlformats.org/officeDocument/2006/relationships" xmlns:p="http://schemas.openxmlformats.org/presentationml/2006/main">
  <p:tag name="AS_UNIQUEID" val="11657"/>
</p:tagLst>
</file>

<file path=ppt/tags/tag235.xml><?xml version="1.0" encoding="utf-8"?>
<p:tagLst xmlns:a="http://schemas.openxmlformats.org/drawingml/2006/main" xmlns:r="http://schemas.openxmlformats.org/officeDocument/2006/relationships" xmlns:p="http://schemas.openxmlformats.org/presentationml/2006/main">
  <p:tag name="AS_UNIQUEID" val="8144"/>
</p:tagLst>
</file>

<file path=ppt/tags/tag236.xml><?xml version="1.0" encoding="utf-8"?>
<p:tagLst xmlns:a="http://schemas.openxmlformats.org/drawingml/2006/main" xmlns:r="http://schemas.openxmlformats.org/officeDocument/2006/relationships" xmlns:p="http://schemas.openxmlformats.org/presentationml/2006/main">
  <p:tag name="AS_UNIQUEID" val="8145"/>
</p:tagLst>
</file>

<file path=ppt/tags/tag237.xml><?xml version="1.0" encoding="utf-8"?>
<p:tagLst xmlns:a="http://schemas.openxmlformats.org/drawingml/2006/main" xmlns:r="http://schemas.openxmlformats.org/officeDocument/2006/relationships" xmlns:p="http://schemas.openxmlformats.org/presentationml/2006/main">
  <p:tag name="AS_UNIQUEID" val="12236"/>
  <p:tag name="KSO_WM_UNIT_TABLE_BEAUTIFY" val="smartTable{be997d33-8d6c-4afa-9546-d115bc08b6b0}"/>
</p:tagLst>
</file>

<file path=ppt/tags/tag238.xml><?xml version="1.0" encoding="utf-8"?>
<p:tagLst xmlns:a="http://schemas.openxmlformats.org/drawingml/2006/main" xmlns:r="http://schemas.openxmlformats.org/officeDocument/2006/relationships" xmlns:p="http://schemas.openxmlformats.org/presentationml/2006/main">
  <p:tag name="AS_UNIQUEID" val="1027"/>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Lst>
</file>

<file path=ppt/tags/tag24.xml><?xml version="1.0" encoding="utf-8"?>
<p:tagLst xmlns:a="http://schemas.openxmlformats.org/drawingml/2006/main" xmlns:r="http://schemas.openxmlformats.org/officeDocument/2006/relationships" xmlns:p="http://schemas.openxmlformats.org/presentationml/2006/main">
  <p:tag name="AS_UNIQUEID" val="696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0.xml><?xml version="1.0" encoding="utf-8"?>
<p:tagLst xmlns:a="http://schemas.openxmlformats.org/drawingml/2006/main" xmlns:r="http://schemas.openxmlformats.org/officeDocument/2006/relationships" xmlns:p="http://schemas.openxmlformats.org/presentationml/2006/main">
  <p:tag name="AS_UNIQUEID" val="1027"/>
</p:tagLst>
</file>

<file path=ppt/tags/tag241.xml><?xml version="1.0" encoding="utf-8"?>
<p:tagLst xmlns:a="http://schemas.openxmlformats.org/drawingml/2006/main" xmlns:r="http://schemas.openxmlformats.org/officeDocument/2006/relationships" xmlns:p="http://schemas.openxmlformats.org/presentationml/2006/main">
  <p:tag name="AS_UNIQUEID" val="3490"/>
  <p:tag name="KSO_WM_UNIT_FILL_FORE_SCHEMECOLOR_INDEX" val="2"/>
  <p:tag name="KSO_WM_UNIT_FILL_FORE_SCHEMECOLOR_INDEX_BRIGHTNESS" val="0"/>
  <p:tag name="KSO_WM_UNIT_FILL_TYPE" val="1"/>
  <p:tag name="KSO_WM_UNIT_LINE_FILL_TYPE" val="2"/>
  <p:tag name="KSO_WM_UNIT_LINE_FORE_SCHEMECOLOR_INDEX" val="10"/>
  <p:tag name="KSO_WM_UNIT_LINE_FORE_SCHEMECOLOR_INDEX_BRIGHTNESS" val="0"/>
</p:tagLst>
</file>

<file path=ppt/tags/tag242.xml><?xml version="1.0" encoding="utf-8"?>
<p:tagLst xmlns:a="http://schemas.openxmlformats.org/drawingml/2006/main" xmlns:r="http://schemas.openxmlformats.org/officeDocument/2006/relationships" xmlns:p="http://schemas.openxmlformats.org/presentationml/2006/main">
  <p:tag name="AS_UNIQUEID" val="3491"/>
  <p:tag name="KSO_WM_UNIT_FILL_FORE_SCHEMECOLOR_INDEX" val="8"/>
  <p:tag name="KSO_WM_UNIT_FILL_FORE_SCHEMECOLOR_INDEX_BRIGHTNESS" val="0"/>
  <p:tag name="KSO_WM_UNIT_FILL_TYPE" val="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Lst>
</file>

<file path=ppt/tags/tag243.xml><?xml version="1.0" encoding="utf-8"?>
<p:tagLst xmlns:a="http://schemas.openxmlformats.org/drawingml/2006/main" xmlns:r="http://schemas.openxmlformats.org/officeDocument/2006/relationships" xmlns:p="http://schemas.openxmlformats.org/presentationml/2006/main">
  <p:tag name="AS_UNIQUEID" val="3492"/>
  <p:tag name="KSO_WM_UNIT_FILL_FORE_SCHEMECOLOR_INDEX" val="2"/>
  <p:tag name="KSO_WM_UNIT_FILL_FORE_SCHEMECOLOR_INDEX_BRIGHTNESS" val="0"/>
  <p:tag name="KSO_WM_UNIT_FILL_TYPE" val="1"/>
  <p:tag name="KSO_WM_UNIT_LINE_FILL_TYPE" val="2"/>
  <p:tag name="KSO_WM_UNIT_LINE_FORE_SCHEMECOLOR_INDEX" val="10"/>
  <p:tag name="KSO_WM_UNIT_LINE_FORE_SCHEMECOLOR_INDEX_BRIGHTNESS" val="0"/>
</p:tagLst>
</file>

<file path=ppt/tags/tag244.xml><?xml version="1.0" encoding="utf-8"?>
<p:tagLst xmlns:a="http://schemas.openxmlformats.org/drawingml/2006/main" xmlns:r="http://schemas.openxmlformats.org/officeDocument/2006/relationships" xmlns:p="http://schemas.openxmlformats.org/presentationml/2006/main">
  <p:tag name="AS_UNIQUEID" val="3493"/>
  <p:tag name="KSO_WM_UNIT_FILL_FORE_SCHEMECOLOR_INDEX" val="8"/>
  <p:tag name="KSO_WM_UNIT_FILL_FORE_SCHEMECOLOR_INDEX_BRIGHTNESS" val="0"/>
  <p:tag name="KSO_WM_UNIT_FILL_TYPE" val="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Lst>
</file>

<file path=ppt/tags/tag245.xml><?xml version="1.0" encoding="utf-8"?>
<p:tagLst xmlns:a="http://schemas.openxmlformats.org/drawingml/2006/main" xmlns:r="http://schemas.openxmlformats.org/officeDocument/2006/relationships" xmlns:p="http://schemas.openxmlformats.org/presentationml/2006/main">
  <p:tag name="AS_UNIQUEID" val="1033"/>
  <p:tag name="KSO_WM_UNIT_FILL_FORE_SCHEMECOLOR_INDEX_1" val="6"/>
  <p:tag name="KSO_WM_UNIT_FILL_FORE_SCHEMECOLOR_INDEX_1_BRIGHTNESS" val="0.1"/>
  <p:tag name="KSO_WM_UNIT_FILL_FORE_SCHEMECOLOR_INDEX_1_POS" val="0"/>
  <p:tag name="KSO_WM_UNIT_FILL_FORE_SCHEMECOLOR_INDEX_1_TRANS" val="0"/>
  <p:tag name="KSO_WM_UNIT_FILL_FORE_SCHEMECOLOR_INDEX_2" val="6"/>
  <p:tag name="KSO_WM_UNIT_FILL_FORE_SCHEMECOLOR_INDEX_2_BRIGHTNESS" val="0.05"/>
  <p:tag name="KSO_WM_UNIT_FILL_FORE_SCHEMECOLOR_INDEX_2_POS" val="0.5"/>
  <p:tag name="KSO_WM_UNIT_FILL_FORE_SCHEMECOLOR_INDEX_2_TRANS" val="0"/>
  <p:tag name="KSO_WM_UNIT_FILL_FORE_SCHEMECOLOR_INDEX_3" val="6"/>
  <p:tag name="KSO_WM_UNIT_FILL_FORE_SCHEMECOLOR_INDEX_3_BRIGHTNESS" val="0.05"/>
  <p:tag name="KSO_WM_UNIT_FILL_FORE_SCHEMECOLOR_INDEX_3_POS" val="1"/>
  <p:tag name="KSO_WM_UNIT_FILL_FORE_SCHEMECOLOR_INDEX_3_TRANS" val="0"/>
  <p:tag name="KSO_WM_UNIT_FILL_GRADIENT_ANGLE" val="90"/>
  <p:tag name="KSO_WM_UNIT_FILL_GRADIENT_DIRECTION" val="1"/>
  <p:tag name="KSO_WM_UNIT_FILL_GRADIENT_TYPE" val="0"/>
  <p:tag name="KSO_WM_UNIT_FILL_TYPE" val="3"/>
  <p:tag name="KSO_WM_UNIT_LINE_FILL_TYPE" val="2"/>
  <p:tag name="KSO_WM_UNIT_LINE_FORE_SCHEMECOLOR_INDEX" val="6"/>
  <p:tag name="KSO_WM_UNIT_LINE_FORE_SCHEMECOLOR_INDEX_BRIGHTNESS" val="0"/>
  <p:tag name="KSO_WM_UNIT_TEXT_FILL_FORE_SCHEMECOLOR_INDEX" val="13"/>
  <p:tag name="KSO_WM_UNIT_TEXT_FILL_FORE_SCHEMECOLOR_INDEX_BRIGHTNESS" val="0"/>
  <p:tag name="KSO_WM_UNIT_TEXT_FILL_TYPE" val="1"/>
</p:tagLst>
</file>

<file path=ppt/tags/tag246.xml><?xml version="1.0" encoding="utf-8"?>
<p:tagLst xmlns:a="http://schemas.openxmlformats.org/drawingml/2006/main" xmlns:r="http://schemas.openxmlformats.org/officeDocument/2006/relationships" xmlns:p="http://schemas.openxmlformats.org/presentationml/2006/main">
  <p:tag name="AS_UNIQUEID" val="1034"/>
  <p:tag name="KSO_WM_UNIT_FILL_FORE_SCHEMECOLOR_INDEX_1" val="6"/>
  <p:tag name="KSO_WM_UNIT_FILL_FORE_SCHEMECOLOR_INDEX_1_BRIGHTNESS" val="0.1"/>
  <p:tag name="KSO_WM_UNIT_FILL_FORE_SCHEMECOLOR_INDEX_1_POS" val="0"/>
  <p:tag name="KSO_WM_UNIT_FILL_FORE_SCHEMECOLOR_INDEX_1_TRANS" val="0"/>
  <p:tag name="KSO_WM_UNIT_FILL_FORE_SCHEMECOLOR_INDEX_2" val="6"/>
  <p:tag name="KSO_WM_UNIT_FILL_FORE_SCHEMECOLOR_INDEX_2_BRIGHTNESS" val="0.05"/>
  <p:tag name="KSO_WM_UNIT_FILL_FORE_SCHEMECOLOR_INDEX_2_POS" val="0.5"/>
  <p:tag name="KSO_WM_UNIT_FILL_FORE_SCHEMECOLOR_INDEX_2_TRANS" val="0"/>
  <p:tag name="KSO_WM_UNIT_FILL_FORE_SCHEMECOLOR_INDEX_3" val="6"/>
  <p:tag name="KSO_WM_UNIT_FILL_FORE_SCHEMECOLOR_INDEX_3_BRIGHTNESS" val="0.05"/>
  <p:tag name="KSO_WM_UNIT_FILL_FORE_SCHEMECOLOR_INDEX_3_POS" val="1"/>
  <p:tag name="KSO_WM_UNIT_FILL_FORE_SCHEMECOLOR_INDEX_3_TRANS" val="0"/>
  <p:tag name="KSO_WM_UNIT_FILL_GRADIENT_ANGLE" val="90"/>
  <p:tag name="KSO_WM_UNIT_FILL_GRADIENT_DIRECTION" val="1"/>
  <p:tag name="KSO_WM_UNIT_FILL_GRADIENT_TYPE" val="0"/>
  <p:tag name="KSO_WM_UNIT_FILL_TYPE" val="3"/>
  <p:tag name="KSO_WM_UNIT_LINE_FILL_TYPE" val="2"/>
  <p:tag name="KSO_WM_UNIT_LINE_FORE_SCHEMECOLOR_INDEX" val="6"/>
  <p:tag name="KSO_WM_UNIT_LINE_FORE_SCHEMECOLOR_INDEX_BRIGHTNESS" val="0"/>
  <p:tag name="KSO_WM_UNIT_TEXT_FILL_FORE_SCHEMECOLOR_INDEX" val="13"/>
  <p:tag name="KSO_WM_UNIT_TEXT_FILL_FORE_SCHEMECOLOR_INDEX_BRIGHTNESS" val="0"/>
  <p:tag name="KSO_WM_UNIT_TEXT_FILL_TYPE" val="1"/>
</p:tagLst>
</file>

<file path=ppt/tags/tag247.xml><?xml version="1.0" encoding="utf-8"?>
<p:tagLst xmlns:a="http://schemas.openxmlformats.org/drawingml/2006/main" xmlns:r="http://schemas.openxmlformats.org/officeDocument/2006/relationships" xmlns:p="http://schemas.openxmlformats.org/presentationml/2006/main">
  <p:tag name="AS_UNIQUEID" val="12231"/>
</p:tagLst>
</file>

<file path=ppt/tags/tag248.xml><?xml version="1.0" encoding="utf-8"?>
<p:tagLst xmlns:a="http://schemas.openxmlformats.org/drawingml/2006/main" xmlns:r="http://schemas.openxmlformats.org/officeDocument/2006/relationships" xmlns:p="http://schemas.openxmlformats.org/presentationml/2006/main">
  <p:tag name="AS_UNIQUEID" val="3514"/>
  <p:tag name="KSO_WM_UNIT_FILL_FORE_SCHEMECOLOR_INDEX" val="2"/>
  <p:tag name="KSO_WM_UNIT_FILL_FORE_SCHEMECOLOR_INDEX_BRIGHTNESS" val="0"/>
  <p:tag name="KSO_WM_UNIT_FILL_TYPE" val="1"/>
  <p:tag name="KSO_WM_UNIT_LINE_FILL_TYPE" val="2"/>
  <p:tag name="KSO_WM_UNIT_LINE_FORE_SCHEMECOLOR_INDEX" val="10"/>
  <p:tag name="KSO_WM_UNIT_LINE_FORE_SCHEMECOLOR_INDEX_BRIGHTNESS" val="0"/>
</p:tagLst>
</file>

<file path=ppt/tags/tag249.xml><?xml version="1.0" encoding="utf-8"?>
<p:tagLst xmlns:a="http://schemas.openxmlformats.org/drawingml/2006/main" xmlns:r="http://schemas.openxmlformats.org/officeDocument/2006/relationships" xmlns:p="http://schemas.openxmlformats.org/presentationml/2006/main">
  <p:tag name="AS_UNIQUEID" val="12232"/>
</p:tagLst>
</file>

<file path=ppt/tags/tag25.xml><?xml version="1.0" encoding="utf-8"?>
<p:tagLst xmlns:a="http://schemas.openxmlformats.org/drawingml/2006/main" xmlns:r="http://schemas.openxmlformats.org/officeDocument/2006/relationships" xmlns:p="http://schemas.openxmlformats.org/presentationml/2006/main">
  <p:tag name="AS_UNIQUEID" val="696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0.xml><?xml version="1.0" encoding="utf-8"?>
<p:tagLst xmlns:a="http://schemas.openxmlformats.org/drawingml/2006/main" xmlns:r="http://schemas.openxmlformats.org/officeDocument/2006/relationships" xmlns:p="http://schemas.openxmlformats.org/presentationml/2006/main">
  <p:tag name="AS_UNIQUEID" val="12233"/>
</p:tagLst>
</file>

<file path=ppt/tags/tag251.xml><?xml version="1.0" encoding="utf-8"?>
<p:tagLst xmlns:a="http://schemas.openxmlformats.org/drawingml/2006/main" xmlns:r="http://schemas.openxmlformats.org/officeDocument/2006/relationships" xmlns:p="http://schemas.openxmlformats.org/presentationml/2006/main">
  <p:tag name="AS_UNIQUEID" val="12234"/>
</p:tagLst>
</file>

<file path=ppt/tags/tag252.xml><?xml version="1.0" encoding="utf-8"?>
<p:tagLst xmlns:a="http://schemas.openxmlformats.org/drawingml/2006/main" xmlns:r="http://schemas.openxmlformats.org/officeDocument/2006/relationships" xmlns:p="http://schemas.openxmlformats.org/presentationml/2006/main">
  <p:tag name="AS_UNIQUEID" val="1041"/>
  <p:tag name="KSO_WM_UNIT_LINE_FILL_TYPE" val="2"/>
  <p:tag name="KSO_WM_UNIT_LINE_FORE_SCHEMECOLOR_INDEX" val="8"/>
  <p:tag name="KSO_WM_UNIT_LINE_FORE_SCHEMECOLOR_INDEX_BRIGHTNESS" val="0"/>
</p:tagLst>
</file>

<file path=ppt/tags/tag253.xml><?xml version="1.0" encoding="utf-8"?>
<p:tagLst xmlns:a="http://schemas.openxmlformats.org/drawingml/2006/main" xmlns:r="http://schemas.openxmlformats.org/officeDocument/2006/relationships" xmlns:p="http://schemas.openxmlformats.org/presentationml/2006/main">
  <p:tag name="AS_UNIQUEID" val="1042"/>
  <p:tag name="KSO_WM_UNIT_LINE_FILL_TYPE" val="2"/>
  <p:tag name="KSO_WM_UNIT_LINE_FORE_SCHEMECOLOR_INDEX" val="8"/>
  <p:tag name="KSO_WM_UNIT_LINE_FORE_SCHEMECOLOR_INDEX_BRIGHTNESS" val="0"/>
</p:tagLst>
</file>

<file path=ppt/tags/tag254.xml><?xml version="1.0" encoding="utf-8"?>
<p:tagLst xmlns:a="http://schemas.openxmlformats.org/drawingml/2006/main" xmlns:r="http://schemas.openxmlformats.org/officeDocument/2006/relationships" xmlns:p="http://schemas.openxmlformats.org/presentationml/2006/main">
  <p:tag name="AS_UNIQUEID" val="10333"/>
</p:tagLst>
</file>

<file path=ppt/tags/tag255.xml><?xml version="1.0" encoding="utf-8"?>
<p:tagLst xmlns:a="http://schemas.openxmlformats.org/drawingml/2006/main" xmlns:r="http://schemas.openxmlformats.org/officeDocument/2006/relationships" xmlns:p="http://schemas.openxmlformats.org/presentationml/2006/main">
  <p:tag name="AS_UNIQUEID" val="10334"/>
</p:tagLst>
</file>

<file path=ppt/tags/tag256.xml><?xml version="1.0" encoding="utf-8"?>
<p:tagLst xmlns:a="http://schemas.openxmlformats.org/drawingml/2006/main" xmlns:r="http://schemas.openxmlformats.org/officeDocument/2006/relationships" xmlns:p="http://schemas.openxmlformats.org/presentationml/2006/main">
  <p:tag name="AS_UNIQUEID" val="2637"/>
</p:tagLst>
</file>

<file path=ppt/tags/tag257.xml><?xml version="1.0" encoding="utf-8"?>
<p:tagLst xmlns:a="http://schemas.openxmlformats.org/drawingml/2006/main" xmlns:r="http://schemas.openxmlformats.org/officeDocument/2006/relationships" xmlns:p="http://schemas.openxmlformats.org/presentationml/2006/main">
  <p:tag name="AS_UNIQUEID" val="10595"/>
</p:tagLst>
</file>

<file path=ppt/tags/tag258.xml><?xml version="1.0" encoding="utf-8"?>
<p:tagLst xmlns:a="http://schemas.openxmlformats.org/drawingml/2006/main" xmlns:r="http://schemas.openxmlformats.org/officeDocument/2006/relationships" xmlns:p="http://schemas.openxmlformats.org/presentationml/2006/main">
  <p:tag name="AS_UNIQUEID" val="10599"/>
</p:tagLst>
</file>

<file path=ppt/tags/tag25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6.xml><?xml version="1.0" encoding="utf-8"?>
<p:tagLst xmlns:a="http://schemas.openxmlformats.org/drawingml/2006/main" xmlns:r="http://schemas.openxmlformats.org/officeDocument/2006/relationships" xmlns:p="http://schemas.openxmlformats.org/presentationml/2006/main">
  <p:tag name="AS_UNIQUEID" val="696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0.xml><?xml version="1.0" encoding="utf-8"?>
<p:tagLst xmlns:a="http://schemas.openxmlformats.org/drawingml/2006/main" xmlns:r="http://schemas.openxmlformats.org/officeDocument/2006/relationships" xmlns:p="http://schemas.openxmlformats.org/presentationml/2006/main">
  <p:tag name="AS_UNIQUEID" val="89"/>
</p:tagLst>
</file>

<file path=ppt/tags/tag261.xml><?xml version="1.0" encoding="utf-8"?>
<p:tagLst xmlns:a="http://schemas.openxmlformats.org/drawingml/2006/main" xmlns:r="http://schemas.openxmlformats.org/officeDocument/2006/relationships" xmlns:p="http://schemas.openxmlformats.org/presentationml/2006/main">
  <p:tag name="AS_UNIQUEID" val="90"/>
</p:tagLst>
</file>

<file path=ppt/tags/tag262.xml><?xml version="1.0" encoding="utf-8"?>
<p:tagLst xmlns:a="http://schemas.openxmlformats.org/drawingml/2006/main" xmlns:r="http://schemas.openxmlformats.org/officeDocument/2006/relationships" xmlns:p="http://schemas.openxmlformats.org/presentationml/2006/main">
  <p:tag name="AS_UNIQUEID" val="91"/>
</p:tagLst>
</file>

<file path=ppt/tags/tag263.xml><?xml version="1.0" encoding="utf-8"?>
<p:tagLst xmlns:a="http://schemas.openxmlformats.org/drawingml/2006/main" xmlns:r="http://schemas.openxmlformats.org/officeDocument/2006/relationships" xmlns:p="http://schemas.openxmlformats.org/presentationml/2006/main">
  <p:tag name="AS_UNIQUEID" val="92"/>
</p:tagLst>
</file>

<file path=ppt/tags/tag264.xml><?xml version="1.0" encoding="utf-8"?>
<p:tagLst xmlns:a="http://schemas.openxmlformats.org/drawingml/2006/main" xmlns:r="http://schemas.openxmlformats.org/officeDocument/2006/relationships" xmlns:p="http://schemas.openxmlformats.org/presentationml/2006/main">
  <p:tag name="AS_UNIQUEID" val="93"/>
</p:tagLst>
</file>

<file path=ppt/tags/tag265.xml><?xml version="1.0" encoding="utf-8"?>
<p:tagLst xmlns:a="http://schemas.openxmlformats.org/drawingml/2006/main" xmlns:r="http://schemas.openxmlformats.org/officeDocument/2006/relationships" xmlns:p="http://schemas.openxmlformats.org/presentationml/2006/main">
  <p:tag name="AS_UNIQUEID" val="94"/>
</p:tagLst>
</file>

<file path=ppt/tags/tag266.xml><?xml version="1.0" encoding="utf-8"?>
<p:tagLst xmlns:a="http://schemas.openxmlformats.org/drawingml/2006/main" xmlns:r="http://schemas.openxmlformats.org/officeDocument/2006/relationships" xmlns:p="http://schemas.openxmlformats.org/presentationml/2006/main">
  <p:tag name="AS_UNIQUEID" val="98"/>
</p:tagLst>
</file>

<file path=ppt/tags/tag267.xml><?xml version="1.0" encoding="utf-8"?>
<p:tagLst xmlns:a="http://schemas.openxmlformats.org/drawingml/2006/main" xmlns:r="http://schemas.openxmlformats.org/officeDocument/2006/relationships" xmlns:p="http://schemas.openxmlformats.org/presentationml/2006/main">
  <p:tag name="AS_UNIQUEID" val="99"/>
</p:tagLst>
</file>

<file path=ppt/tags/tag268.xml><?xml version="1.0" encoding="utf-8"?>
<p:tagLst xmlns:a="http://schemas.openxmlformats.org/drawingml/2006/main" xmlns:r="http://schemas.openxmlformats.org/officeDocument/2006/relationships" xmlns:p="http://schemas.openxmlformats.org/presentationml/2006/main">
  <p:tag name="AS_UNIQUEID" val="100"/>
</p:tagLst>
</file>

<file path=ppt/tags/tag269.xml><?xml version="1.0" encoding="utf-8"?>
<p:tagLst xmlns:a="http://schemas.openxmlformats.org/drawingml/2006/main" xmlns:r="http://schemas.openxmlformats.org/officeDocument/2006/relationships" xmlns:p="http://schemas.openxmlformats.org/presentationml/2006/main">
  <p:tag name="AS_UNIQUEID" val="101"/>
</p:tagLst>
</file>

<file path=ppt/tags/tag27.xml><?xml version="1.0" encoding="utf-8"?>
<p:tagLst xmlns:a="http://schemas.openxmlformats.org/drawingml/2006/main" xmlns:r="http://schemas.openxmlformats.org/officeDocument/2006/relationships" xmlns:p="http://schemas.openxmlformats.org/presentationml/2006/main">
  <p:tag name="AS_UNIQUEID" val="696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0.xml><?xml version="1.0" encoding="utf-8"?>
<p:tagLst xmlns:a="http://schemas.openxmlformats.org/drawingml/2006/main" xmlns:r="http://schemas.openxmlformats.org/officeDocument/2006/relationships" xmlns:p="http://schemas.openxmlformats.org/presentationml/2006/main">
  <p:tag name="AS_UNIQUEID" val="103"/>
</p:tagLst>
</file>

<file path=ppt/tags/tag271.xml><?xml version="1.0" encoding="utf-8"?>
<p:tagLst xmlns:a="http://schemas.openxmlformats.org/drawingml/2006/main" xmlns:r="http://schemas.openxmlformats.org/officeDocument/2006/relationships" xmlns:p="http://schemas.openxmlformats.org/presentationml/2006/main">
  <p:tag name="AS_UNIQUEID" val="105"/>
</p:tagLst>
</file>

<file path=ppt/tags/tag272.xml><?xml version="1.0" encoding="utf-8"?>
<p:tagLst xmlns:a="http://schemas.openxmlformats.org/drawingml/2006/main" xmlns:r="http://schemas.openxmlformats.org/officeDocument/2006/relationships" xmlns:p="http://schemas.openxmlformats.org/presentationml/2006/main">
  <p:tag name="AS_UNIQUEID" val="102"/>
</p:tagLst>
</file>

<file path=ppt/tags/tag273.xml><?xml version="1.0" encoding="utf-8"?>
<p:tagLst xmlns:a="http://schemas.openxmlformats.org/drawingml/2006/main" xmlns:r="http://schemas.openxmlformats.org/officeDocument/2006/relationships" xmlns:p="http://schemas.openxmlformats.org/presentationml/2006/main">
  <p:tag name="AS_UNIQUEID" val="2501"/>
</p:tagLst>
</file>

<file path=ppt/tags/tag274.xml><?xml version="1.0" encoding="utf-8"?>
<p:tagLst xmlns:a="http://schemas.openxmlformats.org/drawingml/2006/main" xmlns:r="http://schemas.openxmlformats.org/officeDocument/2006/relationships" xmlns:p="http://schemas.openxmlformats.org/presentationml/2006/main">
  <p:tag name="AS_UNIQUEID" val="10666"/>
</p:tagLst>
</file>

<file path=ppt/tags/tag275.xml><?xml version="1.0" encoding="utf-8"?>
<p:tagLst xmlns:a="http://schemas.openxmlformats.org/drawingml/2006/main" xmlns:r="http://schemas.openxmlformats.org/officeDocument/2006/relationships" xmlns:p="http://schemas.openxmlformats.org/presentationml/2006/main">
  <p:tag name="AS_UNIQUEID" val="104"/>
</p:tagLst>
</file>

<file path=ppt/tags/tag27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Lst>
</file>

<file path=ppt/tags/tag277.xml><?xml version="1.0" encoding="utf-8"?>
<p:tagLst xmlns:a="http://schemas.openxmlformats.org/drawingml/2006/main" xmlns:r="http://schemas.openxmlformats.org/officeDocument/2006/relationships" xmlns:p="http://schemas.openxmlformats.org/presentationml/2006/main">
  <p:tag name="AS_UNIQUEID" val="1136"/>
</p:tagLst>
</file>

<file path=ppt/tags/tag278.xml><?xml version="1.0" encoding="utf-8"?>
<p:tagLst xmlns:a="http://schemas.openxmlformats.org/drawingml/2006/main" xmlns:r="http://schemas.openxmlformats.org/officeDocument/2006/relationships" xmlns:p="http://schemas.openxmlformats.org/presentationml/2006/main">
  <p:tag name="AS_UNIQUEID" val="1143"/>
</p:tagLst>
</file>

<file path=ppt/tags/tag28.xml><?xml version="1.0" encoding="utf-8"?>
<p:tagLst xmlns:a="http://schemas.openxmlformats.org/drawingml/2006/main" xmlns:r="http://schemas.openxmlformats.org/officeDocument/2006/relationships" xmlns:p="http://schemas.openxmlformats.org/presentationml/2006/main">
  <p:tag name="AS_UNIQUEID" val="696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AS_UNIQUEID" val="697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AS_UNIQUEID" val="7033"/>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AS_UNIQUEID" val="697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AS_UNIQUEID" val="697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AS_UNIQUEID" val="697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AS_UNIQUEID" val="697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AS_UNIQUEID" val="697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AS_UNIQUEID" val="697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AS_UNIQUEID" val="697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AS_UNIQUEID" val="697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AS_UNIQUEID" val="698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AS_UNIQUEID" val="698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AS_UNIQUEID" val="703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AS_UNIQUEID" val="698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AS_UNIQUEID" val="698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AS_UNIQUEID" val="698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AS_UNIQUEID" val="698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AS_UNIQUEID" val="698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AS_UNIQUEID" val="698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AS_UNIQUEID" val="699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AS_UNIQUEID" val="699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AS_UNIQUEID" val="699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AS_UNIQUEID" val="699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AS_UNIQUEID" val="703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AS_UNIQUEID" val="699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AS_UNIQUEID" val="699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AS_UNIQUEID" val="699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AS_UNIQUEID" val="699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AS_UNIQUEID" val="700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AS_UNIQUEID" val="700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AS_UNIQUEID" val="700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AS_UNIQUEID" val="700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AS_UNIQUEID" val="700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AS_UNIQUEID" val="700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AS_UNIQUEID" val="703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AS_UNIQUEID" val="700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AS_UNIQUEID" val="700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AS_UNIQUEID" val="701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AS_UNIQUEID" val="701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AS_UNIQUEID" val="701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AS_UNIQUEID" val="701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AS_UNIQUEID" val="701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7.xml><?xml version="1.0" encoding="utf-8"?>
<p:tagLst xmlns:a="http://schemas.openxmlformats.org/drawingml/2006/main" xmlns:r="http://schemas.openxmlformats.org/officeDocument/2006/relationships" xmlns:p="http://schemas.openxmlformats.org/presentationml/2006/main">
  <p:tag name="AS_UNIQUEID" val="7016"/>
</p:tagLst>
</file>

<file path=ppt/tags/tag68.xml><?xml version="1.0" encoding="utf-8"?>
<p:tagLst xmlns:a="http://schemas.openxmlformats.org/drawingml/2006/main" xmlns:r="http://schemas.openxmlformats.org/officeDocument/2006/relationships" xmlns:p="http://schemas.openxmlformats.org/presentationml/2006/main">
  <p:tag name="AS_UNIQUEID" val="7017"/>
</p:tagLst>
</file>

<file path=ppt/tags/tag69.xml><?xml version="1.0" encoding="utf-8"?>
<p:tagLst xmlns:a="http://schemas.openxmlformats.org/drawingml/2006/main" xmlns:r="http://schemas.openxmlformats.org/officeDocument/2006/relationships" xmlns:p="http://schemas.openxmlformats.org/presentationml/2006/main">
  <p:tag name="AS_UNIQUEID" val="7018"/>
</p:tagLst>
</file>

<file path=ppt/tags/tag7.xml><?xml version="1.0" encoding="utf-8"?>
<p:tagLst xmlns:a="http://schemas.openxmlformats.org/drawingml/2006/main" xmlns:r="http://schemas.openxmlformats.org/officeDocument/2006/relationships" xmlns:p="http://schemas.openxmlformats.org/presentationml/2006/main">
  <p:tag name="AS_UNIQUEID" val="7037"/>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0.xml><?xml version="1.0" encoding="utf-8"?>
<p:tagLst xmlns:a="http://schemas.openxmlformats.org/drawingml/2006/main" xmlns:r="http://schemas.openxmlformats.org/officeDocument/2006/relationships" xmlns:p="http://schemas.openxmlformats.org/presentationml/2006/main">
  <p:tag name="AS_UNIQUEID" val="7019"/>
</p:tagLst>
</file>

<file path=ppt/tags/tag71.xml><?xml version="1.0" encoding="utf-8"?>
<p:tagLst xmlns:a="http://schemas.openxmlformats.org/drawingml/2006/main" xmlns:r="http://schemas.openxmlformats.org/officeDocument/2006/relationships" xmlns:p="http://schemas.openxmlformats.org/presentationml/2006/main">
  <p:tag name="AS_UNIQUEID" val="7020"/>
</p:tagLst>
</file>

<file path=ppt/tags/tag72.xml><?xml version="1.0" encoding="utf-8"?>
<p:tagLst xmlns:a="http://schemas.openxmlformats.org/drawingml/2006/main" xmlns:r="http://schemas.openxmlformats.org/officeDocument/2006/relationships" xmlns:p="http://schemas.openxmlformats.org/presentationml/2006/main">
  <p:tag name="AS_UNIQUEID" val="613"/>
</p:tagLst>
</file>

<file path=ppt/tags/tag73.xml><?xml version="1.0" encoding="utf-8"?>
<p:tagLst xmlns:a="http://schemas.openxmlformats.org/drawingml/2006/main" xmlns:r="http://schemas.openxmlformats.org/officeDocument/2006/relationships" xmlns:p="http://schemas.openxmlformats.org/presentationml/2006/main">
  <p:tag name="AS_UNIQUEID" val="614"/>
</p:tagLst>
</file>

<file path=ppt/tags/tag74.xml><?xml version="1.0" encoding="utf-8"?>
<p:tagLst xmlns:a="http://schemas.openxmlformats.org/drawingml/2006/main" xmlns:r="http://schemas.openxmlformats.org/officeDocument/2006/relationships" xmlns:p="http://schemas.openxmlformats.org/presentationml/2006/main">
  <p:tag name="AS_UNIQUEID" val="615"/>
</p:tagLst>
</file>

<file path=ppt/tags/tag75.xml><?xml version="1.0" encoding="utf-8"?>
<p:tagLst xmlns:a="http://schemas.openxmlformats.org/drawingml/2006/main" xmlns:r="http://schemas.openxmlformats.org/officeDocument/2006/relationships" xmlns:p="http://schemas.openxmlformats.org/presentationml/2006/main">
  <p:tag name="AS_UNIQUEID" val="2854"/>
</p:tagLst>
</file>

<file path=ppt/tags/tag76.xml><?xml version="1.0" encoding="utf-8"?>
<p:tagLst xmlns:a="http://schemas.openxmlformats.org/drawingml/2006/main" xmlns:r="http://schemas.openxmlformats.org/officeDocument/2006/relationships" xmlns:p="http://schemas.openxmlformats.org/presentationml/2006/main">
  <p:tag name="AS_UNIQUEID" val="2855"/>
</p:tagLst>
</file>

<file path=ppt/tags/tag77.xml><?xml version="1.0" encoding="utf-8"?>
<p:tagLst xmlns:a="http://schemas.openxmlformats.org/drawingml/2006/main" xmlns:r="http://schemas.openxmlformats.org/officeDocument/2006/relationships" xmlns:p="http://schemas.openxmlformats.org/presentationml/2006/main">
  <p:tag name="AS_UNIQUEID" val="2856"/>
</p:tagLst>
</file>

<file path=ppt/tags/tag78.xml><?xml version="1.0" encoding="utf-8"?>
<p:tagLst xmlns:a="http://schemas.openxmlformats.org/drawingml/2006/main" xmlns:r="http://schemas.openxmlformats.org/officeDocument/2006/relationships" xmlns:p="http://schemas.openxmlformats.org/presentationml/2006/main">
  <p:tag name="AS_UNIQUEID" val="2857"/>
</p:tagLst>
</file>

<file path=ppt/tags/tag79.xml><?xml version="1.0" encoding="utf-8"?>
<p:tagLst xmlns:a="http://schemas.openxmlformats.org/drawingml/2006/main" xmlns:r="http://schemas.openxmlformats.org/officeDocument/2006/relationships" xmlns:p="http://schemas.openxmlformats.org/presentationml/2006/main">
  <p:tag name="AS_UNIQUEID" val="1258"/>
</p:tagLst>
</file>

<file path=ppt/tags/tag8.xml><?xml version="1.0" encoding="utf-8"?>
<p:tagLst xmlns:a="http://schemas.openxmlformats.org/drawingml/2006/main" xmlns:r="http://schemas.openxmlformats.org/officeDocument/2006/relationships" xmlns:p="http://schemas.openxmlformats.org/presentationml/2006/main">
  <p:tag name="AS_UNIQUEID" val="7038"/>
</p:tagLst>
</file>

<file path=ppt/tags/tag80.xml><?xml version="1.0" encoding="utf-8"?>
<p:tagLst xmlns:a="http://schemas.openxmlformats.org/drawingml/2006/main" xmlns:r="http://schemas.openxmlformats.org/officeDocument/2006/relationships" xmlns:p="http://schemas.openxmlformats.org/presentationml/2006/main">
  <p:tag name="AS_UNIQUEID" val="1259"/>
</p:tagLst>
</file>

<file path=ppt/tags/tag81.xml><?xml version="1.0" encoding="utf-8"?>
<p:tagLst xmlns:a="http://schemas.openxmlformats.org/drawingml/2006/main" xmlns:r="http://schemas.openxmlformats.org/officeDocument/2006/relationships" xmlns:p="http://schemas.openxmlformats.org/presentationml/2006/main">
  <p:tag name="AS_UNIQUEID" val="1260"/>
</p:tagLst>
</file>

<file path=ppt/tags/tag82.xml><?xml version="1.0" encoding="utf-8"?>
<p:tagLst xmlns:a="http://schemas.openxmlformats.org/drawingml/2006/main" xmlns:r="http://schemas.openxmlformats.org/officeDocument/2006/relationships" xmlns:p="http://schemas.openxmlformats.org/presentationml/2006/main">
  <p:tag name="AS_UNIQUEID" val="1261"/>
</p:tagLst>
</file>

<file path=ppt/tags/tag83.xml><?xml version="1.0" encoding="utf-8"?>
<p:tagLst xmlns:a="http://schemas.openxmlformats.org/drawingml/2006/main" xmlns:r="http://schemas.openxmlformats.org/officeDocument/2006/relationships" xmlns:p="http://schemas.openxmlformats.org/presentationml/2006/main">
  <p:tag name="AS_UNIQUEID" val="788"/>
</p:tagLst>
</file>

<file path=ppt/tags/tag84.xml><?xml version="1.0" encoding="utf-8"?>
<p:tagLst xmlns:a="http://schemas.openxmlformats.org/drawingml/2006/main" xmlns:r="http://schemas.openxmlformats.org/officeDocument/2006/relationships" xmlns:p="http://schemas.openxmlformats.org/presentationml/2006/main">
  <p:tag name="AS_UNIQUEID" val="789"/>
</p:tagLst>
</file>

<file path=ppt/tags/tag85.xml><?xml version="1.0" encoding="utf-8"?>
<p:tagLst xmlns:a="http://schemas.openxmlformats.org/drawingml/2006/main" xmlns:r="http://schemas.openxmlformats.org/officeDocument/2006/relationships" xmlns:p="http://schemas.openxmlformats.org/presentationml/2006/main">
  <p:tag name="AS_UNIQUEID" val="790"/>
</p:tagLst>
</file>

<file path=ppt/tags/tag86.xml><?xml version="1.0" encoding="utf-8"?>
<p:tagLst xmlns:a="http://schemas.openxmlformats.org/drawingml/2006/main" xmlns:r="http://schemas.openxmlformats.org/officeDocument/2006/relationships" xmlns:p="http://schemas.openxmlformats.org/presentationml/2006/main">
  <p:tag name="AS_UNIQUEID" val="791"/>
</p:tagLst>
</file>

<file path=ppt/tags/tag87.xml><?xml version="1.0" encoding="utf-8"?>
<p:tagLst xmlns:a="http://schemas.openxmlformats.org/drawingml/2006/main" xmlns:r="http://schemas.openxmlformats.org/officeDocument/2006/relationships" xmlns:p="http://schemas.openxmlformats.org/presentationml/2006/main">
  <p:tag name="AS_UNIQUEID" val="1547"/>
</p:tagLst>
</file>

<file path=ppt/tags/tag88.xml><?xml version="1.0" encoding="utf-8"?>
<p:tagLst xmlns:a="http://schemas.openxmlformats.org/drawingml/2006/main" xmlns:r="http://schemas.openxmlformats.org/officeDocument/2006/relationships" xmlns:p="http://schemas.openxmlformats.org/presentationml/2006/main">
  <p:tag name="AS_UNIQUEID" val="1548"/>
</p:tagLst>
</file>

<file path=ppt/tags/tag89.xml><?xml version="1.0" encoding="utf-8"?>
<p:tagLst xmlns:a="http://schemas.openxmlformats.org/drawingml/2006/main" xmlns:r="http://schemas.openxmlformats.org/officeDocument/2006/relationships" xmlns:p="http://schemas.openxmlformats.org/presentationml/2006/main">
  <p:tag name="AS_UNIQUEID" val="1549"/>
</p:tagLst>
</file>

<file path=ppt/tags/tag9.xml><?xml version="1.0" encoding="utf-8"?>
<p:tagLst xmlns:a="http://schemas.openxmlformats.org/drawingml/2006/main" xmlns:r="http://schemas.openxmlformats.org/officeDocument/2006/relationships" xmlns:p="http://schemas.openxmlformats.org/presentationml/2006/main">
  <p:tag name="AS_UNIQUEID" val="8473"/>
</p:tagLst>
</file>

<file path=ppt/tags/tag90.xml><?xml version="1.0" encoding="utf-8"?>
<p:tagLst xmlns:a="http://schemas.openxmlformats.org/drawingml/2006/main" xmlns:r="http://schemas.openxmlformats.org/officeDocument/2006/relationships" xmlns:p="http://schemas.openxmlformats.org/presentationml/2006/main">
  <p:tag name="AS_UNIQUEID" val="1550"/>
</p:tagLst>
</file>

<file path=ppt/tags/tag91.xml><?xml version="1.0" encoding="utf-8"?>
<p:tagLst xmlns:a="http://schemas.openxmlformats.org/drawingml/2006/main" xmlns:r="http://schemas.openxmlformats.org/officeDocument/2006/relationships" xmlns:p="http://schemas.openxmlformats.org/presentationml/2006/main">
  <p:tag name="AS_UNIQUEID" val="1022"/>
</p:tagLst>
</file>

<file path=ppt/tags/tag92.xml><?xml version="1.0" encoding="utf-8"?>
<p:tagLst xmlns:a="http://schemas.openxmlformats.org/drawingml/2006/main" xmlns:r="http://schemas.openxmlformats.org/officeDocument/2006/relationships" xmlns:p="http://schemas.openxmlformats.org/presentationml/2006/main">
  <p:tag name="AS_UNIQUEID" val="1023"/>
</p:tagLst>
</file>

<file path=ppt/tags/tag93.xml><?xml version="1.0" encoding="utf-8"?>
<p:tagLst xmlns:a="http://schemas.openxmlformats.org/drawingml/2006/main" xmlns:r="http://schemas.openxmlformats.org/officeDocument/2006/relationships" xmlns:p="http://schemas.openxmlformats.org/presentationml/2006/main">
  <p:tag name="AS_UNIQUEID" val="1024"/>
</p:tagLst>
</file>

<file path=ppt/tags/tag94.xml><?xml version="1.0" encoding="utf-8"?>
<p:tagLst xmlns:a="http://schemas.openxmlformats.org/drawingml/2006/main" xmlns:r="http://schemas.openxmlformats.org/officeDocument/2006/relationships" xmlns:p="http://schemas.openxmlformats.org/presentationml/2006/main">
  <p:tag name="AS_UNIQUEID" val="1025"/>
</p:tagLst>
</file>

<file path=ppt/tags/tag95.xml><?xml version="1.0" encoding="utf-8"?>
<p:tagLst xmlns:a="http://schemas.openxmlformats.org/drawingml/2006/main" xmlns:r="http://schemas.openxmlformats.org/officeDocument/2006/relationships" xmlns:p="http://schemas.openxmlformats.org/presentationml/2006/main">
  <p:tag name="AS_UNIQUEID" val="1102"/>
</p:tagLst>
</file>

<file path=ppt/tags/tag96.xml><?xml version="1.0" encoding="utf-8"?>
<p:tagLst xmlns:a="http://schemas.openxmlformats.org/drawingml/2006/main" xmlns:r="http://schemas.openxmlformats.org/officeDocument/2006/relationships" xmlns:p="http://schemas.openxmlformats.org/presentationml/2006/main">
  <p:tag name="AS_UNIQUEID" val="1103"/>
</p:tagLst>
</file>

<file path=ppt/tags/tag97.xml><?xml version="1.0" encoding="utf-8"?>
<p:tagLst xmlns:a="http://schemas.openxmlformats.org/drawingml/2006/main" xmlns:r="http://schemas.openxmlformats.org/officeDocument/2006/relationships" xmlns:p="http://schemas.openxmlformats.org/presentationml/2006/main">
  <p:tag name="AS_UNIQUEID" val="1104"/>
</p:tagLst>
</file>

<file path=ppt/tags/tag98.xml><?xml version="1.0" encoding="utf-8"?>
<p:tagLst xmlns:a="http://schemas.openxmlformats.org/drawingml/2006/main" xmlns:r="http://schemas.openxmlformats.org/officeDocument/2006/relationships" xmlns:p="http://schemas.openxmlformats.org/presentationml/2006/main">
  <p:tag name="AS_UNIQUEID" val="1105"/>
</p:tagLst>
</file>

<file path=ppt/tags/tag99.xml><?xml version="1.0" encoding="utf-8"?>
<p:tagLst xmlns:a="http://schemas.openxmlformats.org/drawingml/2006/main" xmlns:r="http://schemas.openxmlformats.org/officeDocument/2006/relationships" xmlns:p="http://schemas.openxmlformats.org/presentationml/2006/main">
  <p:tag name="AS_UNIQUEID" val="1620"/>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1429</Words>
  <Application>Microsoft Office PowerPoint</Application>
  <PresentationFormat>宽屏</PresentationFormat>
  <Paragraphs>170</Paragraphs>
  <Slides>19</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HarmonyOS Sans SC</vt:lpstr>
      <vt:lpstr>方正粗黑宋简体</vt:lpstr>
      <vt:lpstr>汉仪尚巍手书W</vt:lpstr>
      <vt:lpstr>黑体</vt:lpstr>
      <vt:lpstr>华文新魏</vt:lpstr>
      <vt:lpstr>华文中宋</vt:lpstr>
      <vt:lpstr>宋体</vt:lpstr>
      <vt:lpstr>Arial</vt:lpstr>
      <vt:lpstr>Calibri</vt:lpstr>
      <vt:lpstr>Times New Roman</vt:lpstr>
      <vt:lpstr>Trebuchet MS</vt:lpstr>
      <vt:lpstr>Wingdings</vt:lpstr>
      <vt:lpstr>楷体</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ABC</cp:lastModifiedBy>
  <cp:revision>7</cp:revision>
  <cp:lastPrinted>2023-02-28T21:37:34Z</cp:lastPrinted>
  <dcterms:created xsi:type="dcterms:W3CDTF">2023-02-28T21:37:34Z</dcterms:created>
  <dcterms:modified xsi:type="dcterms:W3CDTF">2023-03-07T08:37:45Z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